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75" r:id="rId6"/>
  </p:sldIdLst>
  <p:sldSz cx="9144000" cy="5143500" type="screen16x9"/>
  <p:notesSz cx="6858000" cy="9144000"/>
  <p:embeddedFontLst>
    <p:embeddedFont>
      <p:font typeface="IBM Plex Sans Thai" panose="020B0604020202020204" charset="-34"/>
      <p:regular r:id="rId7"/>
      <p:bold r:id="rId8"/>
    </p:embeddedFont>
    <p:embeddedFont>
      <p:font typeface="Mali Medium" panose="020B0604020202020204" charset="-34"/>
      <p:regular r:id="rId9"/>
      <p:italic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/>
    </p:cSldViewPr>
  </p:slideViewPr>
  <p:outlineViewPr>
    <p:cViewPr>
      <p:scale>
        <a:sx n="33" d="100"/>
        <a:sy n="33" d="100"/>
      </p:scale>
      <p:origin x="0" y="-904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ราฟิก 6">
            <a:extLst>
              <a:ext uri="{FF2B5EF4-FFF2-40B4-BE49-F238E27FC236}">
                <a16:creationId xmlns:a16="http://schemas.microsoft.com/office/drawing/2014/main" id="{E1090195-226A-4E96-9D31-C500468027C9}"/>
              </a:ext>
            </a:extLst>
          </p:cNvPr>
          <p:cNvGrpSpPr/>
          <p:nvPr/>
        </p:nvGrpSpPr>
        <p:grpSpPr>
          <a:xfrm>
            <a:off x="-20319" y="-2"/>
            <a:ext cx="9162288" cy="5176614"/>
            <a:chOff x="-20319" y="-2"/>
            <a:chExt cx="9162288" cy="5176614"/>
          </a:xfrm>
        </p:grpSpPr>
        <p:sp>
          <p:nvSpPr>
            <p:cNvPr id="9" name="รูปแบบอิสระ: รูปร่าง 8">
              <a:extLst>
                <a:ext uri="{FF2B5EF4-FFF2-40B4-BE49-F238E27FC236}">
                  <a16:creationId xmlns:a16="http://schemas.microsoft.com/office/drawing/2014/main" id="{6E8A4C19-5905-4F2A-9C49-9A0092097066}"/>
                </a:ext>
              </a:extLst>
            </p:cNvPr>
            <p:cNvSpPr/>
            <p:nvPr/>
          </p:nvSpPr>
          <p:spPr>
            <a:xfrm>
              <a:off x="8816709" y="2694695"/>
              <a:ext cx="184136" cy="186176"/>
            </a:xfrm>
            <a:custGeom>
              <a:avLst/>
              <a:gdLst>
                <a:gd name="connsiteX0" fmla="*/ 166468 w 184136"/>
                <a:gd name="connsiteY0" fmla="*/ 98451 h 186176"/>
                <a:gd name="connsiteX1" fmla="*/ 163292 w 184136"/>
                <a:gd name="connsiteY1" fmla="*/ 96863 h 186176"/>
                <a:gd name="connsiteX2" fmla="*/ 161704 w 184136"/>
                <a:gd name="connsiteY2" fmla="*/ 95275 h 186176"/>
                <a:gd name="connsiteX3" fmla="*/ 155352 w 184136"/>
                <a:gd name="connsiteY3" fmla="*/ 93687 h 186176"/>
                <a:gd name="connsiteX4" fmla="*/ 152176 w 184136"/>
                <a:gd name="connsiteY4" fmla="*/ 92099 h 186176"/>
                <a:gd name="connsiteX5" fmla="*/ 166468 w 184136"/>
                <a:gd name="connsiteY5" fmla="*/ 80984 h 186176"/>
                <a:gd name="connsiteX6" fmla="*/ 180759 w 184136"/>
                <a:gd name="connsiteY6" fmla="*/ 63517 h 186176"/>
                <a:gd name="connsiteX7" fmla="*/ 182347 w 184136"/>
                <a:gd name="connsiteY7" fmla="*/ 39698 h 186176"/>
                <a:gd name="connsiteX8" fmla="*/ 150589 w 184136"/>
                <a:gd name="connsiteY8" fmla="*/ 17467 h 186176"/>
                <a:gd name="connsiteX9" fmla="*/ 115654 w 184136"/>
                <a:gd name="connsiteY9" fmla="*/ 36522 h 186176"/>
                <a:gd name="connsiteX10" fmla="*/ 107715 w 184136"/>
                <a:gd name="connsiteY10" fmla="*/ 57165 h 186176"/>
                <a:gd name="connsiteX11" fmla="*/ 106127 w 184136"/>
                <a:gd name="connsiteY11" fmla="*/ 49225 h 186176"/>
                <a:gd name="connsiteX12" fmla="*/ 104539 w 184136"/>
                <a:gd name="connsiteY12" fmla="*/ 26994 h 186176"/>
                <a:gd name="connsiteX13" fmla="*/ 82308 w 184136"/>
                <a:gd name="connsiteY13" fmla="*/ 3176 h 186176"/>
                <a:gd name="connsiteX14" fmla="*/ 79132 w 184136"/>
                <a:gd name="connsiteY14" fmla="*/ 1588 h 186176"/>
                <a:gd name="connsiteX15" fmla="*/ 53726 w 184136"/>
                <a:gd name="connsiteY15" fmla="*/ 6352 h 186176"/>
                <a:gd name="connsiteX16" fmla="*/ 50550 w 184136"/>
                <a:gd name="connsiteY16" fmla="*/ 9528 h 186176"/>
                <a:gd name="connsiteX17" fmla="*/ 45786 w 184136"/>
                <a:gd name="connsiteY17" fmla="*/ 15879 h 186176"/>
                <a:gd name="connsiteX18" fmla="*/ 42610 w 184136"/>
                <a:gd name="connsiteY18" fmla="*/ 46050 h 186176"/>
                <a:gd name="connsiteX19" fmla="*/ 50550 w 184136"/>
                <a:gd name="connsiteY19" fmla="*/ 61929 h 186176"/>
                <a:gd name="connsiteX20" fmla="*/ 36258 w 184136"/>
                <a:gd name="connsiteY20" fmla="*/ 61929 h 186176"/>
                <a:gd name="connsiteX21" fmla="*/ 4500 w 184136"/>
                <a:gd name="connsiteY21" fmla="*/ 79396 h 186176"/>
                <a:gd name="connsiteX22" fmla="*/ 9263 w 184136"/>
                <a:gd name="connsiteY22" fmla="*/ 117506 h 186176"/>
                <a:gd name="connsiteX23" fmla="*/ 45786 w 184136"/>
                <a:gd name="connsiteY23" fmla="*/ 127033 h 186176"/>
                <a:gd name="connsiteX24" fmla="*/ 50550 w 184136"/>
                <a:gd name="connsiteY24" fmla="*/ 125446 h 186176"/>
                <a:gd name="connsiteX25" fmla="*/ 47374 w 184136"/>
                <a:gd name="connsiteY25" fmla="*/ 136561 h 186176"/>
                <a:gd name="connsiteX26" fmla="*/ 56901 w 184136"/>
                <a:gd name="connsiteY26" fmla="*/ 166731 h 186176"/>
                <a:gd name="connsiteX27" fmla="*/ 63253 w 184136"/>
                <a:gd name="connsiteY27" fmla="*/ 171495 h 186176"/>
                <a:gd name="connsiteX28" fmla="*/ 64841 w 184136"/>
                <a:gd name="connsiteY28" fmla="*/ 174671 h 186176"/>
                <a:gd name="connsiteX29" fmla="*/ 90248 w 184136"/>
                <a:gd name="connsiteY29" fmla="*/ 185786 h 186176"/>
                <a:gd name="connsiteX30" fmla="*/ 109303 w 184136"/>
                <a:gd name="connsiteY30" fmla="*/ 169907 h 186176"/>
                <a:gd name="connsiteX31" fmla="*/ 114067 w 184136"/>
                <a:gd name="connsiteY31" fmla="*/ 161968 h 186176"/>
                <a:gd name="connsiteX32" fmla="*/ 117243 w 184136"/>
                <a:gd name="connsiteY32" fmla="*/ 157204 h 186176"/>
                <a:gd name="connsiteX33" fmla="*/ 120418 w 184136"/>
                <a:gd name="connsiteY33" fmla="*/ 147676 h 186176"/>
                <a:gd name="connsiteX34" fmla="*/ 137885 w 184136"/>
                <a:gd name="connsiteY34" fmla="*/ 152440 h 186176"/>
                <a:gd name="connsiteX35" fmla="*/ 144237 w 184136"/>
                <a:gd name="connsiteY35" fmla="*/ 157204 h 186176"/>
                <a:gd name="connsiteX36" fmla="*/ 166468 w 184136"/>
                <a:gd name="connsiteY36" fmla="*/ 157204 h 186176"/>
                <a:gd name="connsiteX37" fmla="*/ 183934 w 184136"/>
                <a:gd name="connsiteY37" fmla="*/ 128621 h 186176"/>
                <a:gd name="connsiteX38" fmla="*/ 166468 w 184136"/>
                <a:gd name="connsiteY38" fmla="*/ 98451 h 18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136" h="186176">
                  <a:moveTo>
                    <a:pt x="166468" y="98451"/>
                  </a:moveTo>
                  <a:cubicBezTo>
                    <a:pt x="164880" y="98451"/>
                    <a:pt x="164880" y="98451"/>
                    <a:pt x="163292" y="96863"/>
                  </a:cubicBezTo>
                  <a:cubicBezTo>
                    <a:pt x="163292" y="96863"/>
                    <a:pt x="161704" y="95275"/>
                    <a:pt x="161704" y="95275"/>
                  </a:cubicBezTo>
                  <a:cubicBezTo>
                    <a:pt x="160116" y="93687"/>
                    <a:pt x="156941" y="93687"/>
                    <a:pt x="155352" y="93687"/>
                  </a:cubicBezTo>
                  <a:cubicBezTo>
                    <a:pt x="153765" y="93687"/>
                    <a:pt x="153765" y="93687"/>
                    <a:pt x="152176" y="92099"/>
                  </a:cubicBezTo>
                  <a:cubicBezTo>
                    <a:pt x="156941" y="88923"/>
                    <a:pt x="161704" y="84160"/>
                    <a:pt x="166468" y="80984"/>
                  </a:cubicBezTo>
                  <a:cubicBezTo>
                    <a:pt x="171231" y="76220"/>
                    <a:pt x="177583" y="71456"/>
                    <a:pt x="180759" y="63517"/>
                  </a:cubicBezTo>
                  <a:cubicBezTo>
                    <a:pt x="183934" y="55577"/>
                    <a:pt x="185523" y="47637"/>
                    <a:pt x="182347" y="39698"/>
                  </a:cubicBezTo>
                  <a:cubicBezTo>
                    <a:pt x="177583" y="25407"/>
                    <a:pt x="163292" y="19055"/>
                    <a:pt x="150589" y="17467"/>
                  </a:cubicBezTo>
                  <a:cubicBezTo>
                    <a:pt x="136297" y="15879"/>
                    <a:pt x="123594" y="23819"/>
                    <a:pt x="115654" y="36522"/>
                  </a:cubicBezTo>
                  <a:cubicBezTo>
                    <a:pt x="110891" y="42874"/>
                    <a:pt x="109303" y="49225"/>
                    <a:pt x="107715" y="57165"/>
                  </a:cubicBezTo>
                  <a:cubicBezTo>
                    <a:pt x="107715" y="53989"/>
                    <a:pt x="106127" y="52401"/>
                    <a:pt x="106127" y="49225"/>
                  </a:cubicBezTo>
                  <a:cubicBezTo>
                    <a:pt x="106127" y="41286"/>
                    <a:pt x="106127" y="34934"/>
                    <a:pt x="104539" y="26994"/>
                  </a:cubicBezTo>
                  <a:cubicBezTo>
                    <a:pt x="101363" y="17467"/>
                    <a:pt x="93424" y="7939"/>
                    <a:pt x="82308" y="3176"/>
                  </a:cubicBezTo>
                  <a:cubicBezTo>
                    <a:pt x="80720" y="3176"/>
                    <a:pt x="80720" y="1588"/>
                    <a:pt x="79132" y="1588"/>
                  </a:cubicBezTo>
                  <a:cubicBezTo>
                    <a:pt x="71193" y="-1588"/>
                    <a:pt x="60077" y="0"/>
                    <a:pt x="53726" y="6352"/>
                  </a:cubicBezTo>
                  <a:cubicBezTo>
                    <a:pt x="52137" y="7939"/>
                    <a:pt x="52137" y="7939"/>
                    <a:pt x="50550" y="9528"/>
                  </a:cubicBezTo>
                  <a:cubicBezTo>
                    <a:pt x="48961" y="11115"/>
                    <a:pt x="47374" y="12703"/>
                    <a:pt x="45786" y="15879"/>
                  </a:cubicBezTo>
                  <a:cubicBezTo>
                    <a:pt x="41022" y="23819"/>
                    <a:pt x="39434" y="36522"/>
                    <a:pt x="42610" y="46050"/>
                  </a:cubicBezTo>
                  <a:cubicBezTo>
                    <a:pt x="44198" y="52401"/>
                    <a:pt x="47374" y="57165"/>
                    <a:pt x="50550" y="61929"/>
                  </a:cubicBezTo>
                  <a:cubicBezTo>
                    <a:pt x="45786" y="61929"/>
                    <a:pt x="41022" y="60341"/>
                    <a:pt x="36258" y="61929"/>
                  </a:cubicBezTo>
                  <a:cubicBezTo>
                    <a:pt x="23555" y="63517"/>
                    <a:pt x="10852" y="68280"/>
                    <a:pt x="4500" y="79396"/>
                  </a:cubicBezTo>
                  <a:cubicBezTo>
                    <a:pt x="-3440" y="92099"/>
                    <a:pt x="-264" y="107978"/>
                    <a:pt x="9263" y="117506"/>
                  </a:cubicBezTo>
                  <a:cubicBezTo>
                    <a:pt x="18792" y="127033"/>
                    <a:pt x="33082" y="130209"/>
                    <a:pt x="45786" y="127033"/>
                  </a:cubicBezTo>
                  <a:cubicBezTo>
                    <a:pt x="47374" y="127033"/>
                    <a:pt x="48961" y="125446"/>
                    <a:pt x="50550" y="125446"/>
                  </a:cubicBezTo>
                  <a:cubicBezTo>
                    <a:pt x="48961" y="128621"/>
                    <a:pt x="48961" y="131797"/>
                    <a:pt x="47374" y="136561"/>
                  </a:cubicBezTo>
                  <a:cubicBezTo>
                    <a:pt x="45786" y="147676"/>
                    <a:pt x="50550" y="157204"/>
                    <a:pt x="56901" y="166731"/>
                  </a:cubicBezTo>
                  <a:cubicBezTo>
                    <a:pt x="58490" y="168319"/>
                    <a:pt x="60077" y="169907"/>
                    <a:pt x="63253" y="171495"/>
                  </a:cubicBezTo>
                  <a:cubicBezTo>
                    <a:pt x="63253" y="173083"/>
                    <a:pt x="63253" y="173083"/>
                    <a:pt x="64841" y="174671"/>
                  </a:cubicBezTo>
                  <a:cubicBezTo>
                    <a:pt x="69605" y="184199"/>
                    <a:pt x="79132" y="187374"/>
                    <a:pt x="90248" y="185786"/>
                  </a:cubicBezTo>
                  <a:cubicBezTo>
                    <a:pt x="98187" y="184199"/>
                    <a:pt x="104539" y="176259"/>
                    <a:pt x="109303" y="169907"/>
                  </a:cubicBezTo>
                  <a:cubicBezTo>
                    <a:pt x="110891" y="168319"/>
                    <a:pt x="112478" y="165144"/>
                    <a:pt x="114067" y="161968"/>
                  </a:cubicBezTo>
                  <a:cubicBezTo>
                    <a:pt x="115654" y="160380"/>
                    <a:pt x="115654" y="158792"/>
                    <a:pt x="117243" y="157204"/>
                  </a:cubicBezTo>
                  <a:cubicBezTo>
                    <a:pt x="118830" y="154028"/>
                    <a:pt x="120418" y="150852"/>
                    <a:pt x="120418" y="147676"/>
                  </a:cubicBezTo>
                  <a:cubicBezTo>
                    <a:pt x="125182" y="150852"/>
                    <a:pt x="131533" y="152440"/>
                    <a:pt x="137885" y="152440"/>
                  </a:cubicBezTo>
                  <a:cubicBezTo>
                    <a:pt x="139473" y="154028"/>
                    <a:pt x="142649" y="155616"/>
                    <a:pt x="144237" y="157204"/>
                  </a:cubicBezTo>
                  <a:cubicBezTo>
                    <a:pt x="152176" y="160380"/>
                    <a:pt x="158528" y="160380"/>
                    <a:pt x="166468" y="157204"/>
                  </a:cubicBezTo>
                  <a:cubicBezTo>
                    <a:pt x="177583" y="152440"/>
                    <a:pt x="182347" y="139737"/>
                    <a:pt x="183934" y="128621"/>
                  </a:cubicBezTo>
                  <a:cubicBezTo>
                    <a:pt x="185523" y="115918"/>
                    <a:pt x="177583" y="104803"/>
                    <a:pt x="166468" y="98451"/>
                  </a:cubicBezTo>
                  <a:close/>
                </a:path>
              </a:pathLst>
            </a:custGeom>
            <a:solidFill>
              <a:srgbClr val="FFFFFF"/>
            </a:solidFill>
            <a:ln w="158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กราฟิก 6">
              <a:extLst>
                <a:ext uri="{FF2B5EF4-FFF2-40B4-BE49-F238E27FC236}">
                  <a16:creationId xmlns:a16="http://schemas.microsoft.com/office/drawing/2014/main" id="{E1090195-226A-4E96-9D31-C500468027C9}"/>
                </a:ext>
              </a:extLst>
            </p:cNvPr>
            <p:cNvGrpSpPr/>
            <p:nvPr/>
          </p:nvGrpSpPr>
          <p:grpSpPr>
            <a:xfrm>
              <a:off x="-21786" y="-2"/>
              <a:ext cx="9162167" cy="5165870"/>
              <a:chOff x="-21786" y="-2"/>
              <a:chExt cx="9162167" cy="5165870"/>
            </a:xfrm>
            <a:solidFill>
              <a:schemeClr val="accent1"/>
            </a:solidFill>
          </p:grpSpPr>
          <p:sp>
            <p:nvSpPr>
              <p:cNvPr id="11" name="รูปแบบอิสระ: รูปร่าง 10">
                <a:extLst>
                  <a:ext uri="{FF2B5EF4-FFF2-40B4-BE49-F238E27FC236}">
                    <a16:creationId xmlns:a16="http://schemas.microsoft.com/office/drawing/2014/main" id="{F5A2D0CB-C02B-4AA5-B819-36C9089184C3}"/>
                  </a:ext>
                </a:extLst>
              </p:cNvPr>
              <p:cNvSpPr/>
              <p:nvPr/>
            </p:nvSpPr>
            <p:spPr>
              <a:xfrm>
                <a:off x="-6027" y="-2"/>
                <a:ext cx="9146408" cy="5144855"/>
              </a:xfrm>
              <a:custGeom>
                <a:avLst/>
                <a:gdLst>
                  <a:gd name="connsiteX0" fmla="*/ 0 w 9146408"/>
                  <a:gd name="connsiteY0" fmla="*/ 0 h 5144855"/>
                  <a:gd name="connsiteX1" fmla="*/ 9146409 w 9146408"/>
                  <a:gd name="connsiteY1" fmla="*/ 0 h 5144855"/>
                  <a:gd name="connsiteX2" fmla="*/ 9146409 w 9146408"/>
                  <a:gd name="connsiteY2" fmla="*/ 5144856 h 5144855"/>
                  <a:gd name="connsiteX3" fmla="*/ 0 w 9146408"/>
                  <a:gd name="connsiteY3" fmla="*/ 5144856 h 5144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6408" h="5144855">
                    <a:moveTo>
                      <a:pt x="0" y="0"/>
                    </a:moveTo>
                    <a:lnTo>
                      <a:pt x="9146409" y="0"/>
                    </a:lnTo>
                    <a:lnTo>
                      <a:pt x="9146409" y="5144856"/>
                    </a:lnTo>
                    <a:lnTo>
                      <a:pt x="0" y="5144856"/>
                    </a:lnTo>
                    <a:close/>
                  </a:path>
                </a:pathLst>
              </a:custGeom>
              <a:solidFill>
                <a:srgbClr val="FFD3D9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2" name="กราฟิก 6">
                <a:extLst>
                  <a:ext uri="{FF2B5EF4-FFF2-40B4-BE49-F238E27FC236}">
                    <a16:creationId xmlns:a16="http://schemas.microsoft.com/office/drawing/2014/main" id="{E1090195-226A-4E96-9D31-C500468027C9}"/>
                  </a:ext>
                </a:extLst>
              </p:cNvPr>
              <p:cNvGrpSpPr/>
              <p:nvPr/>
            </p:nvGrpSpPr>
            <p:grpSpPr>
              <a:xfrm>
                <a:off x="910626" y="3954152"/>
                <a:ext cx="288417" cy="616684"/>
                <a:chOff x="910626" y="3954152"/>
                <a:chExt cx="288417" cy="616684"/>
              </a:xfrm>
              <a:solidFill>
                <a:schemeClr val="accent1"/>
              </a:solidFill>
            </p:grpSpPr>
            <p:sp>
              <p:nvSpPr>
                <p:cNvPr id="13" name="รูปแบบอิสระ: รูปร่าง 12">
                  <a:extLst>
                    <a:ext uri="{FF2B5EF4-FFF2-40B4-BE49-F238E27FC236}">
                      <a16:creationId xmlns:a16="http://schemas.microsoft.com/office/drawing/2014/main" id="{28161049-F09C-4497-A84A-45059F261B5A}"/>
                    </a:ext>
                  </a:extLst>
                </p:cNvPr>
                <p:cNvSpPr/>
                <p:nvPr/>
              </p:nvSpPr>
              <p:spPr>
                <a:xfrm>
                  <a:off x="940138" y="4123541"/>
                  <a:ext cx="258905" cy="447295"/>
                </a:xfrm>
                <a:custGeom>
                  <a:avLst/>
                  <a:gdLst>
                    <a:gd name="connsiteX0" fmla="*/ 128855 w 258905"/>
                    <a:gd name="connsiteY0" fmla="*/ 414727 h 447295"/>
                    <a:gd name="connsiteX1" fmla="*/ 4997 w 258905"/>
                    <a:gd name="connsiteY1" fmla="*/ 160660 h 447295"/>
                    <a:gd name="connsiteX2" fmla="*/ 243185 w 258905"/>
                    <a:gd name="connsiteY2" fmla="*/ 66973 h 447295"/>
                    <a:gd name="connsiteX3" fmla="*/ 128855 w 258905"/>
                    <a:gd name="connsiteY3" fmla="*/ 414727 h 4472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8905" h="447295">
                      <a:moveTo>
                        <a:pt x="128855" y="414727"/>
                      </a:moveTo>
                      <a:cubicBezTo>
                        <a:pt x="128855" y="414727"/>
                        <a:pt x="46283" y="341683"/>
                        <a:pt x="4997" y="160660"/>
                      </a:cubicBezTo>
                      <a:cubicBezTo>
                        <a:pt x="-37877" y="-26714"/>
                        <a:pt x="208251" y="-39418"/>
                        <a:pt x="243185" y="66973"/>
                      </a:cubicBezTo>
                      <a:cubicBezTo>
                        <a:pt x="281295" y="182891"/>
                        <a:pt x="252712" y="559227"/>
                        <a:pt x="128855" y="414727"/>
                      </a:cubicBezTo>
                      <a:close/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รูปแบบอิสระ: รูปร่าง 13">
                  <a:extLst>
                    <a:ext uri="{FF2B5EF4-FFF2-40B4-BE49-F238E27FC236}">
                      <a16:creationId xmlns:a16="http://schemas.microsoft.com/office/drawing/2014/main" id="{FEA97207-0CEE-4331-8EE4-A90FFEB5B649}"/>
                    </a:ext>
                  </a:extLst>
                </p:cNvPr>
                <p:cNvSpPr/>
                <p:nvPr/>
              </p:nvSpPr>
              <p:spPr>
                <a:xfrm>
                  <a:off x="949898" y="4238152"/>
                  <a:ext cx="114330" cy="8550"/>
                </a:xfrm>
                <a:custGeom>
                  <a:avLst/>
                  <a:gdLst>
                    <a:gd name="connsiteX0" fmla="*/ 0 w 114330"/>
                    <a:gd name="connsiteY0" fmla="*/ 6352 h 8550"/>
                    <a:gd name="connsiteX1" fmla="*/ 114330 w 114330"/>
                    <a:gd name="connsiteY1" fmla="*/ 0 h 8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4330" h="8550">
                      <a:moveTo>
                        <a:pt x="0" y="6352"/>
                      </a:moveTo>
                      <a:cubicBezTo>
                        <a:pt x="0" y="6352"/>
                        <a:pt x="68281" y="14291"/>
                        <a:pt x="114330" y="0"/>
                      </a:cubicBezTo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รูปแบบอิสระ: รูปร่าง 14">
                  <a:extLst>
                    <a:ext uri="{FF2B5EF4-FFF2-40B4-BE49-F238E27FC236}">
                      <a16:creationId xmlns:a16="http://schemas.microsoft.com/office/drawing/2014/main" id="{B47D7919-D612-40CA-B9B0-175A6C14431E}"/>
                    </a:ext>
                  </a:extLst>
                </p:cNvPr>
                <p:cNvSpPr/>
                <p:nvPr/>
              </p:nvSpPr>
              <p:spPr>
                <a:xfrm>
                  <a:off x="1078520" y="4336603"/>
                  <a:ext cx="119093" cy="23002"/>
                </a:xfrm>
                <a:custGeom>
                  <a:avLst/>
                  <a:gdLst>
                    <a:gd name="connsiteX0" fmla="*/ 119094 w 119093"/>
                    <a:gd name="connsiteY0" fmla="*/ 0 h 23002"/>
                    <a:gd name="connsiteX1" fmla="*/ 0 w 119093"/>
                    <a:gd name="connsiteY1" fmla="*/ 20643 h 2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9093" h="23002">
                      <a:moveTo>
                        <a:pt x="119094" y="0"/>
                      </a:moveTo>
                      <a:cubicBezTo>
                        <a:pt x="119094" y="0"/>
                        <a:pt x="71456" y="31758"/>
                        <a:pt x="0" y="20643"/>
                      </a:cubicBezTo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รูปแบบอิสระ: รูปร่าง 15">
                  <a:extLst>
                    <a:ext uri="{FF2B5EF4-FFF2-40B4-BE49-F238E27FC236}">
                      <a16:creationId xmlns:a16="http://schemas.microsoft.com/office/drawing/2014/main" id="{B8A5E055-7DB9-43EB-BB0D-252E04B3C4D9}"/>
                    </a:ext>
                  </a:extLst>
                </p:cNvPr>
                <p:cNvSpPr/>
                <p:nvPr/>
              </p:nvSpPr>
              <p:spPr>
                <a:xfrm>
                  <a:off x="1094399" y="4376301"/>
                  <a:ext cx="101626" cy="29026"/>
                </a:xfrm>
                <a:custGeom>
                  <a:avLst/>
                  <a:gdLst>
                    <a:gd name="connsiteX0" fmla="*/ 101627 w 101626"/>
                    <a:gd name="connsiteY0" fmla="*/ 0 h 29026"/>
                    <a:gd name="connsiteX1" fmla="*/ 0 w 101626"/>
                    <a:gd name="connsiteY1" fmla="*/ 26994 h 290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1626" h="29026">
                      <a:moveTo>
                        <a:pt x="101627" y="0"/>
                      </a:moveTo>
                      <a:cubicBezTo>
                        <a:pt x="101627" y="0"/>
                        <a:pt x="69868" y="38110"/>
                        <a:pt x="0" y="26994"/>
                      </a:cubicBezTo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รูปแบบอิสระ: รูปร่าง 16">
                  <a:extLst>
                    <a:ext uri="{FF2B5EF4-FFF2-40B4-BE49-F238E27FC236}">
                      <a16:creationId xmlns:a16="http://schemas.microsoft.com/office/drawing/2014/main" id="{A1E9C3F4-CF95-4E6F-9327-3305E893F474}"/>
                    </a:ext>
                  </a:extLst>
                </p:cNvPr>
                <p:cNvSpPr/>
                <p:nvPr/>
              </p:nvSpPr>
              <p:spPr>
                <a:xfrm>
                  <a:off x="910626" y="3954152"/>
                  <a:ext cx="219703" cy="206191"/>
                </a:xfrm>
                <a:custGeom>
                  <a:avLst/>
                  <a:gdLst>
                    <a:gd name="connsiteX0" fmla="*/ 152015 w 219703"/>
                    <a:gd name="connsiteY0" fmla="*/ 206191 h 206191"/>
                    <a:gd name="connsiteX1" fmla="*/ 15454 w 219703"/>
                    <a:gd name="connsiteY1" fmla="*/ 29932 h 206191"/>
                    <a:gd name="connsiteX2" fmla="*/ 140900 w 219703"/>
                    <a:gd name="connsiteY2" fmla="*/ 171257 h 206191"/>
                    <a:gd name="connsiteX3" fmla="*/ 194889 w 219703"/>
                    <a:gd name="connsiteY3" fmla="*/ 1350 h 206191"/>
                    <a:gd name="connsiteX4" fmla="*/ 152015 w 219703"/>
                    <a:gd name="connsiteY4" fmla="*/ 206191 h 2061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03" h="206191">
                      <a:moveTo>
                        <a:pt x="152015" y="206191"/>
                      </a:moveTo>
                      <a:cubicBezTo>
                        <a:pt x="152015" y="206191"/>
                        <a:pt x="-57590" y="91861"/>
                        <a:pt x="15454" y="29932"/>
                      </a:cubicBezTo>
                      <a:cubicBezTo>
                        <a:pt x="72619" y="-20881"/>
                        <a:pt x="140900" y="171257"/>
                        <a:pt x="140900" y="171257"/>
                      </a:cubicBezTo>
                      <a:cubicBezTo>
                        <a:pt x="140900" y="171257"/>
                        <a:pt x="107553" y="-17705"/>
                        <a:pt x="194889" y="1350"/>
                      </a:cubicBezTo>
                      <a:cubicBezTo>
                        <a:pt x="269521" y="17229"/>
                        <a:pt x="152015" y="206191"/>
                        <a:pt x="152015" y="206191"/>
                      </a:cubicBezTo>
                      <a:close/>
                    </a:path>
                  </a:pathLst>
                </a:custGeom>
                <a:solidFill>
                  <a:srgbClr val="98BD60"/>
                </a:solidFill>
                <a:ln w="1586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กราฟิก 6">
                <a:extLst>
                  <a:ext uri="{FF2B5EF4-FFF2-40B4-BE49-F238E27FC236}">
                    <a16:creationId xmlns:a16="http://schemas.microsoft.com/office/drawing/2014/main" id="{E1090195-226A-4E96-9D31-C500468027C9}"/>
                  </a:ext>
                </a:extLst>
              </p:cNvPr>
              <p:cNvGrpSpPr/>
              <p:nvPr/>
            </p:nvGrpSpPr>
            <p:grpSpPr>
              <a:xfrm>
                <a:off x="2392607" y="3817586"/>
                <a:ext cx="236510" cy="478940"/>
                <a:chOff x="2392607" y="3817586"/>
                <a:chExt cx="236510" cy="478940"/>
              </a:xfrm>
              <a:solidFill>
                <a:schemeClr val="accent1"/>
              </a:solidFill>
            </p:grpSpPr>
            <p:sp>
              <p:nvSpPr>
                <p:cNvPr id="19" name="รูปแบบอิสระ: รูปร่าง 18">
                  <a:extLst>
                    <a:ext uri="{FF2B5EF4-FFF2-40B4-BE49-F238E27FC236}">
                      <a16:creationId xmlns:a16="http://schemas.microsoft.com/office/drawing/2014/main" id="{86263815-8951-4086-8189-E55E9D6186CB}"/>
                    </a:ext>
                  </a:extLst>
                </p:cNvPr>
                <p:cNvSpPr/>
                <p:nvPr/>
              </p:nvSpPr>
              <p:spPr>
                <a:xfrm>
                  <a:off x="2392607" y="3953464"/>
                  <a:ext cx="208984" cy="343063"/>
                </a:xfrm>
                <a:custGeom>
                  <a:avLst/>
                  <a:gdLst>
                    <a:gd name="connsiteX0" fmla="*/ 18176 w 208984"/>
                    <a:gd name="connsiteY0" fmla="*/ 302155 h 343063"/>
                    <a:gd name="connsiteX1" fmla="*/ 10236 w 208984"/>
                    <a:gd name="connsiteY1" fmla="*/ 84610 h 343063"/>
                    <a:gd name="connsiteX2" fmla="*/ 208726 w 208984"/>
                    <a:gd name="connsiteY2" fmla="*/ 94138 h 343063"/>
                    <a:gd name="connsiteX3" fmla="*/ 18176 w 208984"/>
                    <a:gd name="connsiteY3" fmla="*/ 302155 h 343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8984" h="343063">
                      <a:moveTo>
                        <a:pt x="18176" y="302155"/>
                      </a:moveTo>
                      <a:cubicBezTo>
                        <a:pt x="18176" y="302155"/>
                        <a:pt x="-16758" y="224347"/>
                        <a:pt x="10236" y="84610"/>
                      </a:cubicBezTo>
                      <a:cubicBezTo>
                        <a:pt x="38819" y="-61478"/>
                        <a:pt x="216666" y="8390"/>
                        <a:pt x="208726" y="94138"/>
                      </a:cubicBezTo>
                      <a:cubicBezTo>
                        <a:pt x="199199" y="186237"/>
                        <a:pt x="59462" y="441892"/>
                        <a:pt x="18176" y="302155"/>
                      </a:cubicBezTo>
                      <a:close/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รูปแบบอิสระ: รูปร่าง 19">
                  <a:extLst>
                    <a:ext uri="{FF2B5EF4-FFF2-40B4-BE49-F238E27FC236}">
                      <a16:creationId xmlns:a16="http://schemas.microsoft.com/office/drawing/2014/main" id="{D75BCE49-0D57-428A-AB13-A217CB3645A8}"/>
                    </a:ext>
                  </a:extLst>
                </p:cNvPr>
                <p:cNvSpPr/>
                <p:nvPr/>
              </p:nvSpPr>
              <p:spPr>
                <a:xfrm>
                  <a:off x="2420311" y="4009491"/>
                  <a:ext cx="82571" cy="31758"/>
                </a:xfrm>
                <a:custGeom>
                  <a:avLst/>
                  <a:gdLst>
                    <a:gd name="connsiteX0" fmla="*/ 0 w 82571"/>
                    <a:gd name="connsiteY0" fmla="*/ 0 h 31758"/>
                    <a:gd name="connsiteX1" fmla="*/ 82572 w 82571"/>
                    <a:gd name="connsiteY1" fmla="*/ 31758 h 31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2571" h="31758">
                      <a:moveTo>
                        <a:pt x="0" y="0"/>
                      </a:moveTo>
                      <a:cubicBezTo>
                        <a:pt x="0" y="0"/>
                        <a:pt x="46050" y="26995"/>
                        <a:pt x="82572" y="31758"/>
                      </a:cubicBezTo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รูปแบบอิสระ: รูปร่าง 20">
                  <a:extLst>
                    <a:ext uri="{FF2B5EF4-FFF2-40B4-BE49-F238E27FC236}">
                      <a16:creationId xmlns:a16="http://schemas.microsoft.com/office/drawing/2014/main" id="{55BC6CBC-E3B4-4EF5-891E-5871CA6582A1}"/>
                    </a:ext>
                  </a:extLst>
                </p:cNvPr>
                <p:cNvSpPr/>
                <p:nvPr/>
              </p:nvSpPr>
              <p:spPr>
                <a:xfrm>
                  <a:off x="2474300" y="4131761"/>
                  <a:ext cx="90511" cy="22832"/>
                </a:xfrm>
                <a:custGeom>
                  <a:avLst/>
                  <a:gdLst>
                    <a:gd name="connsiteX0" fmla="*/ 90511 w 90511"/>
                    <a:gd name="connsiteY0" fmla="*/ 22231 h 22832"/>
                    <a:gd name="connsiteX1" fmla="*/ 0 w 90511"/>
                    <a:gd name="connsiteY1" fmla="*/ 0 h 22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0511" h="22832">
                      <a:moveTo>
                        <a:pt x="90511" y="22231"/>
                      </a:moveTo>
                      <a:cubicBezTo>
                        <a:pt x="90511" y="22231"/>
                        <a:pt x="46050" y="28582"/>
                        <a:pt x="0" y="0"/>
                      </a:cubicBezTo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รูปแบบอิสระ: รูปร่าง 21">
                  <a:extLst>
                    <a:ext uri="{FF2B5EF4-FFF2-40B4-BE49-F238E27FC236}">
                      <a16:creationId xmlns:a16="http://schemas.microsoft.com/office/drawing/2014/main" id="{4255D2F0-67A7-423F-849A-19B81623830A}"/>
                    </a:ext>
                  </a:extLst>
                </p:cNvPr>
                <p:cNvSpPr/>
                <p:nvPr/>
              </p:nvSpPr>
              <p:spPr>
                <a:xfrm>
                  <a:off x="2469536" y="4168283"/>
                  <a:ext cx="80983" cy="17101"/>
                </a:xfrm>
                <a:custGeom>
                  <a:avLst/>
                  <a:gdLst>
                    <a:gd name="connsiteX0" fmla="*/ 80984 w 80983"/>
                    <a:gd name="connsiteY0" fmla="*/ 12703 h 17101"/>
                    <a:gd name="connsiteX1" fmla="*/ 0 w 80983"/>
                    <a:gd name="connsiteY1" fmla="*/ 0 h 171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0983" h="17101">
                      <a:moveTo>
                        <a:pt x="80984" y="12703"/>
                      </a:moveTo>
                      <a:cubicBezTo>
                        <a:pt x="80984" y="12703"/>
                        <a:pt x="47638" y="28582"/>
                        <a:pt x="0" y="0"/>
                      </a:cubicBezTo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รูปแบบอิสระ: รูปร่าง 22">
                  <a:extLst>
                    <a:ext uri="{FF2B5EF4-FFF2-40B4-BE49-F238E27FC236}">
                      <a16:creationId xmlns:a16="http://schemas.microsoft.com/office/drawing/2014/main" id="{931B4AD1-1940-4655-9C19-AF1BFC3462CB}"/>
                    </a:ext>
                  </a:extLst>
                </p:cNvPr>
                <p:cNvSpPr/>
                <p:nvPr/>
              </p:nvSpPr>
              <p:spPr>
                <a:xfrm>
                  <a:off x="2460764" y="3817586"/>
                  <a:ext cx="168353" cy="169674"/>
                </a:xfrm>
                <a:custGeom>
                  <a:avLst/>
                  <a:gdLst>
                    <a:gd name="connsiteX0" fmla="*/ 64350 w 168353"/>
                    <a:gd name="connsiteY0" fmla="*/ 169674 h 169674"/>
                    <a:gd name="connsiteX1" fmla="*/ 23064 w 168353"/>
                    <a:gd name="connsiteY1" fmla="*/ 1355 h 169674"/>
                    <a:gd name="connsiteX2" fmla="*/ 65938 w 168353"/>
                    <a:gd name="connsiteY2" fmla="*/ 141092 h 169674"/>
                    <a:gd name="connsiteX3" fmla="*/ 158037 w 168353"/>
                    <a:gd name="connsiteY3" fmla="*/ 37877 h 169674"/>
                    <a:gd name="connsiteX4" fmla="*/ 64350 w 168353"/>
                    <a:gd name="connsiteY4" fmla="*/ 169674 h 169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8353" h="169674">
                      <a:moveTo>
                        <a:pt x="64350" y="169674"/>
                      </a:moveTo>
                      <a:cubicBezTo>
                        <a:pt x="64350" y="169674"/>
                        <a:pt x="-46805" y="23586"/>
                        <a:pt x="23064" y="1355"/>
                      </a:cubicBezTo>
                      <a:cubicBezTo>
                        <a:pt x="80229" y="-16112"/>
                        <a:pt x="65938" y="141092"/>
                        <a:pt x="65938" y="141092"/>
                      </a:cubicBezTo>
                      <a:cubicBezTo>
                        <a:pt x="65938" y="141092"/>
                        <a:pt x="102460" y="-3409"/>
                        <a:pt x="158037" y="37877"/>
                      </a:cubicBezTo>
                      <a:cubicBezTo>
                        <a:pt x="207262" y="72811"/>
                        <a:pt x="64350" y="169674"/>
                        <a:pt x="64350" y="169674"/>
                      </a:cubicBezTo>
                      <a:close/>
                    </a:path>
                  </a:pathLst>
                </a:custGeom>
                <a:solidFill>
                  <a:srgbClr val="98BD60"/>
                </a:solidFill>
                <a:ln w="1586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" name="กราฟิก 6">
                <a:extLst>
                  <a:ext uri="{FF2B5EF4-FFF2-40B4-BE49-F238E27FC236}">
                    <a16:creationId xmlns:a16="http://schemas.microsoft.com/office/drawing/2014/main" id="{E1090195-226A-4E96-9D31-C500468027C9}"/>
                  </a:ext>
                </a:extLst>
              </p:cNvPr>
              <p:cNvGrpSpPr/>
              <p:nvPr/>
            </p:nvGrpSpPr>
            <p:grpSpPr>
              <a:xfrm>
                <a:off x="3583949" y="4080909"/>
                <a:ext cx="274831" cy="556144"/>
                <a:chOff x="3583949" y="4080909"/>
                <a:chExt cx="274831" cy="556144"/>
              </a:xfrm>
              <a:solidFill>
                <a:schemeClr val="accent1"/>
              </a:solidFill>
            </p:grpSpPr>
            <p:sp>
              <p:nvSpPr>
                <p:cNvPr id="25" name="รูปแบบอิสระ: รูปร่าง 24">
                  <a:extLst>
                    <a:ext uri="{FF2B5EF4-FFF2-40B4-BE49-F238E27FC236}">
                      <a16:creationId xmlns:a16="http://schemas.microsoft.com/office/drawing/2014/main" id="{BB41985D-F7A3-4FC3-89F8-0235CAAEF615}"/>
                    </a:ext>
                  </a:extLst>
                </p:cNvPr>
                <p:cNvSpPr/>
                <p:nvPr/>
              </p:nvSpPr>
              <p:spPr>
                <a:xfrm>
                  <a:off x="3583949" y="4238115"/>
                  <a:ext cx="242102" cy="398938"/>
                </a:xfrm>
                <a:custGeom>
                  <a:avLst/>
                  <a:gdLst>
                    <a:gd name="connsiteX0" fmla="*/ 20949 w 242102"/>
                    <a:gd name="connsiteY0" fmla="*/ 350967 h 398938"/>
                    <a:gd name="connsiteX1" fmla="*/ 13009 w 242102"/>
                    <a:gd name="connsiteY1" fmla="*/ 98488 h 398938"/>
                    <a:gd name="connsiteX2" fmla="*/ 241670 w 242102"/>
                    <a:gd name="connsiteY2" fmla="*/ 109603 h 398938"/>
                    <a:gd name="connsiteX3" fmla="*/ 20949 w 242102"/>
                    <a:gd name="connsiteY3" fmla="*/ 350967 h 3989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2102" h="398938">
                      <a:moveTo>
                        <a:pt x="20949" y="350967"/>
                      </a:moveTo>
                      <a:cubicBezTo>
                        <a:pt x="20949" y="350967"/>
                        <a:pt x="-20337" y="260455"/>
                        <a:pt x="13009" y="98488"/>
                      </a:cubicBezTo>
                      <a:cubicBezTo>
                        <a:pt x="46356" y="-71419"/>
                        <a:pt x="252785" y="9564"/>
                        <a:pt x="241670" y="109603"/>
                      </a:cubicBezTo>
                      <a:cubicBezTo>
                        <a:pt x="228966" y="215994"/>
                        <a:pt x="66999" y="514522"/>
                        <a:pt x="20949" y="350967"/>
                      </a:cubicBezTo>
                      <a:close/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รูปแบบอิสระ: รูปร่าง 25">
                  <a:extLst>
                    <a:ext uri="{FF2B5EF4-FFF2-40B4-BE49-F238E27FC236}">
                      <a16:creationId xmlns:a16="http://schemas.microsoft.com/office/drawing/2014/main" id="{C64B926B-F11B-4A6B-BB58-BD83346830BF}"/>
                    </a:ext>
                  </a:extLst>
                </p:cNvPr>
                <p:cNvSpPr/>
                <p:nvPr/>
              </p:nvSpPr>
              <p:spPr>
                <a:xfrm>
                  <a:off x="3614425" y="4304844"/>
                  <a:ext cx="95275" cy="36521"/>
                </a:xfrm>
                <a:custGeom>
                  <a:avLst/>
                  <a:gdLst>
                    <a:gd name="connsiteX0" fmla="*/ 0 w 95275"/>
                    <a:gd name="connsiteY0" fmla="*/ 0 h 36521"/>
                    <a:gd name="connsiteX1" fmla="*/ 95275 w 95275"/>
                    <a:gd name="connsiteY1" fmla="*/ 36522 h 365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75" h="36521">
                      <a:moveTo>
                        <a:pt x="0" y="0"/>
                      </a:moveTo>
                      <a:cubicBezTo>
                        <a:pt x="0" y="0"/>
                        <a:pt x="53989" y="31758"/>
                        <a:pt x="95275" y="36522"/>
                      </a:cubicBezTo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รูปแบบอิสระ: รูปร่าง 26">
                  <a:extLst>
                    <a:ext uri="{FF2B5EF4-FFF2-40B4-BE49-F238E27FC236}">
                      <a16:creationId xmlns:a16="http://schemas.microsoft.com/office/drawing/2014/main" id="{58B3991D-0A6C-43BF-83A7-9F6C0D57617A}"/>
                    </a:ext>
                  </a:extLst>
                </p:cNvPr>
                <p:cNvSpPr/>
                <p:nvPr/>
              </p:nvSpPr>
              <p:spPr>
                <a:xfrm>
                  <a:off x="3677942" y="4444581"/>
                  <a:ext cx="104802" cy="27770"/>
                </a:xfrm>
                <a:custGeom>
                  <a:avLst/>
                  <a:gdLst>
                    <a:gd name="connsiteX0" fmla="*/ 104803 w 104802"/>
                    <a:gd name="connsiteY0" fmla="*/ 26995 h 27770"/>
                    <a:gd name="connsiteX1" fmla="*/ 0 w 104802"/>
                    <a:gd name="connsiteY1" fmla="*/ 0 h 277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4802" h="27770">
                      <a:moveTo>
                        <a:pt x="104803" y="26995"/>
                      </a:moveTo>
                      <a:cubicBezTo>
                        <a:pt x="104803" y="26995"/>
                        <a:pt x="53989" y="34934"/>
                        <a:pt x="0" y="0"/>
                      </a:cubicBezTo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รูปแบบอิสระ: รูปร่าง 27">
                  <a:extLst>
                    <a:ext uri="{FF2B5EF4-FFF2-40B4-BE49-F238E27FC236}">
                      <a16:creationId xmlns:a16="http://schemas.microsoft.com/office/drawing/2014/main" id="{0361865F-83C0-4259-BC80-5253A4E4BA1B}"/>
                    </a:ext>
                  </a:extLst>
                </p:cNvPr>
                <p:cNvSpPr/>
                <p:nvPr/>
              </p:nvSpPr>
              <p:spPr>
                <a:xfrm>
                  <a:off x="3673178" y="4487455"/>
                  <a:ext cx="93687" cy="21066"/>
                </a:xfrm>
                <a:custGeom>
                  <a:avLst/>
                  <a:gdLst>
                    <a:gd name="connsiteX0" fmla="*/ 93687 w 93687"/>
                    <a:gd name="connsiteY0" fmla="*/ 15879 h 21066"/>
                    <a:gd name="connsiteX1" fmla="*/ 0 w 93687"/>
                    <a:gd name="connsiteY1" fmla="*/ 0 h 210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3687" h="21066">
                      <a:moveTo>
                        <a:pt x="93687" y="15879"/>
                      </a:moveTo>
                      <a:cubicBezTo>
                        <a:pt x="93687" y="15879"/>
                        <a:pt x="53989" y="34934"/>
                        <a:pt x="0" y="0"/>
                      </a:cubicBezTo>
                    </a:path>
                  </a:pathLst>
                </a:custGeom>
                <a:solidFill>
                  <a:srgbClr val="FEB560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รูปแบบอิสระ: รูปร่าง 28">
                  <a:extLst>
                    <a:ext uri="{FF2B5EF4-FFF2-40B4-BE49-F238E27FC236}">
                      <a16:creationId xmlns:a16="http://schemas.microsoft.com/office/drawing/2014/main" id="{63B1F537-1A2D-4C2A-A74F-DD07D8D7EA88}"/>
                    </a:ext>
                  </a:extLst>
                </p:cNvPr>
                <p:cNvSpPr/>
                <p:nvPr/>
              </p:nvSpPr>
              <p:spPr>
                <a:xfrm>
                  <a:off x="3663881" y="4080909"/>
                  <a:ext cx="194899" cy="196940"/>
                </a:xfrm>
                <a:custGeom>
                  <a:avLst/>
                  <a:gdLst>
                    <a:gd name="connsiteX0" fmla="*/ 74402 w 194899"/>
                    <a:gd name="connsiteY0" fmla="*/ 196941 h 196940"/>
                    <a:gd name="connsiteX1" fmla="*/ 26764 w 194899"/>
                    <a:gd name="connsiteY1" fmla="*/ 1627 h 196940"/>
                    <a:gd name="connsiteX2" fmla="*/ 77578 w 194899"/>
                    <a:gd name="connsiteY2" fmla="*/ 163594 h 196940"/>
                    <a:gd name="connsiteX3" fmla="*/ 183968 w 194899"/>
                    <a:gd name="connsiteY3" fmla="*/ 44501 h 196940"/>
                    <a:gd name="connsiteX4" fmla="*/ 74402 w 194899"/>
                    <a:gd name="connsiteY4" fmla="*/ 196941 h 196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4899" h="196940">
                      <a:moveTo>
                        <a:pt x="74402" y="196941"/>
                      </a:moveTo>
                      <a:cubicBezTo>
                        <a:pt x="74402" y="196941"/>
                        <a:pt x="-54219" y="27034"/>
                        <a:pt x="26764" y="1627"/>
                      </a:cubicBezTo>
                      <a:cubicBezTo>
                        <a:pt x="91869" y="-19016"/>
                        <a:pt x="77578" y="163594"/>
                        <a:pt x="77578" y="163594"/>
                      </a:cubicBezTo>
                      <a:cubicBezTo>
                        <a:pt x="77578" y="163594"/>
                        <a:pt x="120452" y="-3137"/>
                        <a:pt x="183968" y="44501"/>
                      </a:cubicBezTo>
                      <a:cubicBezTo>
                        <a:pt x="237957" y="85786"/>
                        <a:pt x="74402" y="196941"/>
                        <a:pt x="74402" y="196941"/>
                      </a:cubicBezTo>
                      <a:close/>
                    </a:path>
                  </a:pathLst>
                </a:custGeom>
                <a:solidFill>
                  <a:srgbClr val="98BD60"/>
                </a:solidFill>
                <a:ln w="1586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รูปแบบอิสระ: รูปร่าง 29">
                <a:extLst>
                  <a:ext uri="{FF2B5EF4-FFF2-40B4-BE49-F238E27FC236}">
                    <a16:creationId xmlns:a16="http://schemas.microsoft.com/office/drawing/2014/main" id="{312B2BBA-3448-42E3-B061-AD451B1788F1}"/>
                  </a:ext>
                </a:extLst>
              </p:cNvPr>
              <p:cNvSpPr/>
              <p:nvPr/>
            </p:nvSpPr>
            <p:spPr>
              <a:xfrm>
                <a:off x="-21786" y="4236986"/>
                <a:ext cx="4036734" cy="928882"/>
              </a:xfrm>
              <a:custGeom>
                <a:avLst/>
                <a:gdLst>
                  <a:gd name="connsiteX0" fmla="*/ 4020489 w 4036734"/>
                  <a:gd name="connsiteY0" fmla="*/ 410849 h 928882"/>
                  <a:gd name="connsiteX1" fmla="*/ 3976027 w 4036734"/>
                  <a:gd name="connsiteY1" fmla="*/ 313986 h 928882"/>
                  <a:gd name="connsiteX2" fmla="*/ 3512355 w 4036734"/>
                  <a:gd name="connsiteY2" fmla="*/ 274288 h 928882"/>
                  <a:gd name="connsiteX3" fmla="*/ 3483773 w 4036734"/>
                  <a:gd name="connsiteY3" fmla="*/ 250469 h 928882"/>
                  <a:gd name="connsiteX4" fmla="*/ 3353563 w 4036734"/>
                  <a:gd name="connsiteY4" fmla="*/ 196480 h 928882"/>
                  <a:gd name="connsiteX5" fmla="*/ 2905770 w 4036734"/>
                  <a:gd name="connsiteY5" fmla="*/ 20221 h 928882"/>
                  <a:gd name="connsiteX6" fmla="*/ 2291246 w 4036734"/>
                  <a:gd name="connsiteY6" fmla="*/ 15457 h 928882"/>
                  <a:gd name="connsiteX7" fmla="*/ 2272191 w 4036734"/>
                  <a:gd name="connsiteY7" fmla="*/ 18633 h 928882"/>
                  <a:gd name="connsiteX8" fmla="*/ 1463940 w 4036734"/>
                  <a:gd name="connsiteY8" fmla="*/ 329865 h 928882"/>
                  <a:gd name="connsiteX9" fmla="*/ 1176527 w 4036734"/>
                  <a:gd name="connsiteY9" fmla="*/ 239354 h 928882"/>
                  <a:gd name="connsiteX10" fmla="*/ 1109835 w 4036734"/>
                  <a:gd name="connsiteY10" fmla="*/ 218711 h 928882"/>
                  <a:gd name="connsiteX11" fmla="*/ 652514 w 4036734"/>
                  <a:gd name="connsiteY11" fmla="*/ 202832 h 928882"/>
                  <a:gd name="connsiteX12" fmla="*/ 620756 w 4036734"/>
                  <a:gd name="connsiteY12" fmla="*/ 198068 h 928882"/>
                  <a:gd name="connsiteX13" fmla="*/ 458788 w 4036734"/>
                  <a:gd name="connsiteY13" fmla="*/ 244118 h 928882"/>
                  <a:gd name="connsiteX14" fmla="*/ 417502 w 4036734"/>
                  <a:gd name="connsiteY14" fmla="*/ 256821 h 928882"/>
                  <a:gd name="connsiteX15" fmla="*/ 395272 w 4036734"/>
                  <a:gd name="connsiteY15" fmla="*/ 267937 h 928882"/>
                  <a:gd name="connsiteX16" fmla="*/ 179315 w 4036734"/>
                  <a:gd name="connsiteY16" fmla="*/ 367975 h 928882"/>
                  <a:gd name="connsiteX17" fmla="*/ 52281 w 4036734"/>
                  <a:gd name="connsiteY17" fmla="*/ 388618 h 928882"/>
                  <a:gd name="connsiteX18" fmla="*/ 20523 w 4036734"/>
                  <a:gd name="connsiteY18" fmla="*/ 507712 h 928882"/>
                  <a:gd name="connsiteX19" fmla="*/ 209485 w 4036734"/>
                  <a:gd name="connsiteY19" fmla="*/ 590284 h 928882"/>
                  <a:gd name="connsiteX20" fmla="*/ 250771 w 4036734"/>
                  <a:gd name="connsiteY20" fmla="*/ 693499 h 928882"/>
                  <a:gd name="connsiteX21" fmla="*/ 847828 w 4036734"/>
                  <a:gd name="connsiteY21" fmla="*/ 763367 h 928882"/>
                  <a:gd name="connsiteX22" fmla="*/ 795427 w 4036734"/>
                  <a:gd name="connsiteY22" fmla="*/ 774483 h 928882"/>
                  <a:gd name="connsiteX23" fmla="*/ 777960 w 4036734"/>
                  <a:gd name="connsiteY23" fmla="*/ 904692 h 928882"/>
                  <a:gd name="connsiteX24" fmla="*/ 922460 w 4036734"/>
                  <a:gd name="connsiteY24" fmla="*/ 925335 h 928882"/>
                  <a:gd name="connsiteX25" fmla="*/ 973274 w 4036734"/>
                  <a:gd name="connsiteY25" fmla="*/ 880873 h 928882"/>
                  <a:gd name="connsiteX26" fmla="*/ 1583034 w 4036734"/>
                  <a:gd name="connsiteY26" fmla="*/ 744312 h 928882"/>
                  <a:gd name="connsiteX27" fmla="*/ 1563979 w 4036734"/>
                  <a:gd name="connsiteY27" fmla="*/ 604575 h 928882"/>
                  <a:gd name="connsiteX28" fmla="*/ 1192407 w 4036734"/>
                  <a:gd name="connsiteY28" fmla="*/ 620454 h 928882"/>
                  <a:gd name="connsiteX29" fmla="*/ 1206698 w 4036734"/>
                  <a:gd name="connsiteY29" fmla="*/ 596636 h 928882"/>
                  <a:gd name="connsiteX30" fmla="*/ 1414715 w 4036734"/>
                  <a:gd name="connsiteY30" fmla="*/ 583932 h 928882"/>
                  <a:gd name="connsiteX31" fmla="*/ 1581446 w 4036734"/>
                  <a:gd name="connsiteY31" fmla="*/ 590284 h 928882"/>
                  <a:gd name="connsiteX32" fmla="*/ 1602089 w 4036734"/>
                  <a:gd name="connsiteY32" fmla="*/ 601400 h 928882"/>
                  <a:gd name="connsiteX33" fmla="*/ 1683073 w 4036734"/>
                  <a:gd name="connsiteY33" fmla="*/ 593460 h 928882"/>
                  <a:gd name="connsiteX34" fmla="*/ 1719595 w 4036734"/>
                  <a:gd name="connsiteY34" fmla="*/ 595047 h 928882"/>
                  <a:gd name="connsiteX35" fmla="*/ 1779936 w 4036734"/>
                  <a:gd name="connsiteY35" fmla="*/ 563289 h 928882"/>
                  <a:gd name="connsiteX36" fmla="*/ 2797792 w 4036734"/>
                  <a:gd name="connsiteY36" fmla="*/ 541058 h 928882"/>
                  <a:gd name="connsiteX37" fmla="*/ 3232881 w 4036734"/>
                  <a:gd name="connsiteY37" fmla="*/ 582344 h 928882"/>
                  <a:gd name="connsiteX38" fmla="*/ 3321805 w 4036734"/>
                  <a:gd name="connsiteY38" fmla="*/ 656977 h 928882"/>
                  <a:gd name="connsiteX39" fmla="*/ 3364679 w 4036734"/>
                  <a:gd name="connsiteY39" fmla="*/ 650625 h 928882"/>
                  <a:gd name="connsiteX40" fmla="*/ 3413904 w 4036734"/>
                  <a:gd name="connsiteY40" fmla="*/ 653801 h 928882"/>
                  <a:gd name="connsiteX41" fmla="*/ 3547289 w 4036734"/>
                  <a:gd name="connsiteY41" fmla="*/ 623630 h 928882"/>
                  <a:gd name="connsiteX42" fmla="*/ 3690202 w 4036734"/>
                  <a:gd name="connsiteY42" fmla="*/ 602987 h 928882"/>
                  <a:gd name="connsiteX43" fmla="*/ 3733076 w 4036734"/>
                  <a:gd name="connsiteY43" fmla="*/ 571229 h 928882"/>
                  <a:gd name="connsiteX44" fmla="*/ 3987143 w 4036734"/>
                  <a:gd name="connsiteY44" fmla="*/ 518828 h 928882"/>
                  <a:gd name="connsiteX45" fmla="*/ 4020489 w 4036734"/>
                  <a:gd name="connsiteY45" fmla="*/ 410849 h 928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4036734" h="928882">
                    <a:moveTo>
                      <a:pt x="4020489" y="410849"/>
                    </a:moveTo>
                    <a:cubicBezTo>
                      <a:pt x="4036368" y="375915"/>
                      <a:pt x="4023665" y="328277"/>
                      <a:pt x="3976027" y="313986"/>
                    </a:cubicBezTo>
                    <a:cubicBezTo>
                      <a:pt x="3823587" y="266349"/>
                      <a:pt x="3669559" y="253645"/>
                      <a:pt x="3512355" y="274288"/>
                    </a:cubicBezTo>
                    <a:cubicBezTo>
                      <a:pt x="3506003" y="264761"/>
                      <a:pt x="3496476" y="256821"/>
                      <a:pt x="3483773" y="250469"/>
                    </a:cubicBezTo>
                    <a:cubicBezTo>
                      <a:pt x="3440899" y="231414"/>
                      <a:pt x="3398025" y="212360"/>
                      <a:pt x="3353563" y="196480"/>
                    </a:cubicBezTo>
                    <a:cubicBezTo>
                      <a:pt x="3210651" y="123436"/>
                      <a:pt x="3059798" y="48804"/>
                      <a:pt x="2905770" y="20221"/>
                    </a:cubicBezTo>
                    <a:cubicBezTo>
                      <a:pt x="2705693" y="-16301"/>
                      <a:pt x="2492911" y="5930"/>
                      <a:pt x="2291246" y="15457"/>
                    </a:cubicBezTo>
                    <a:cubicBezTo>
                      <a:pt x="2284894" y="15457"/>
                      <a:pt x="2278543" y="17045"/>
                      <a:pt x="2272191" y="18633"/>
                    </a:cubicBezTo>
                    <a:cubicBezTo>
                      <a:pt x="1984778" y="45628"/>
                      <a:pt x="1708480" y="140903"/>
                      <a:pt x="1463940" y="329865"/>
                    </a:cubicBezTo>
                    <a:cubicBezTo>
                      <a:pt x="1371841" y="285403"/>
                      <a:pt x="1274978" y="256821"/>
                      <a:pt x="1176527" y="239354"/>
                    </a:cubicBezTo>
                    <a:cubicBezTo>
                      <a:pt x="1154296" y="231414"/>
                      <a:pt x="1132066" y="225063"/>
                      <a:pt x="1109835" y="218711"/>
                    </a:cubicBezTo>
                    <a:cubicBezTo>
                      <a:pt x="954219" y="177425"/>
                      <a:pt x="804954" y="179013"/>
                      <a:pt x="652514" y="202832"/>
                    </a:cubicBezTo>
                    <a:cubicBezTo>
                      <a:pt x="642987" y="199656"/>
                      <a:pt x="633459" y="196480"/>
                      <a:pt x="620756" y="198068"/>
                    </a:cubicBezTo>
                    <a:cubicBezTo>
                      <a:pt x="562003" y="204420"/>
                      <a:pt x="512777" y="218711"/>
                      <a:pt x="458788" y="244118"/>
                    </a:cubicBezTo>
                    <a:cubicBezTo>
                      <a:pt x="444497" y="248881"/>
                      <a:pt x="431794" y="252057"/>
                      <a:pt x="417502" y="256821"/>
                    </a:cubicBezTo>
                    <a:cubicBezTo>
                      <a:pt x="407975" y="259997"/>
                      <a:pt x="401623" y="263173"/>
                      <a:pt x="395272" y="267937"/>
                    </a:cubicBezTo>
                    <a:cubicBezTo>
                      <a:pt x="315876" y="285403"/>
                      <a:pt x="242831" y="318750"/>
                      <a:pt x="179315" y="367975"/>
                    </a:cubicBezTo>
                    <a:cubicBezTo>
                      <a:pt x="136441" y="374327"/>
                      <a:pt x="95155" y="380678"/>
                      <a:pt x="52281" y="388618"/>
                    </a:cubicBezTo>
                    <a:cubicBezTo>
                      <a:pt x="-120" y="396558"/>
                      <a:pt x="-17587" y="474366"/>
                      <a:pt x="20523" y="507712"/>
                    </a:cubicBezTo>
                    <a:cubicBezTo>
                      <a:pt x="71336" y="552174"/>
                      <a:pt x="138029" y="575993"/>
                      <a:pt x="209485" y="590284"/>
                    </a:cubicBezTo>
                    <a:cubicBezTo>
                      <a:pt x="188842" y="628394"/>
                      <a:pt x="198370" y="682383"/>
                      <a:pt x="250771" y="693499"/>
                    </a:cubicBezTo>
                    <a:cubicBezTo>
                      <a:pt x="447673" y="736373"/>
                      <a:pt x="647751" y="757015"/>
                      <a:pt x="847828" y="763367"/>
                    </a:cubicBezTo>
                    <a:cubicBezTo>
                      <a:pt x="830361" y="766543"/>
                      <a:pt x="812894" y="771307"/>
                      <a:pt x="795427" y="774483"/>
                    </a:cubicBezTo>
                    <a:cubicBezTo>
                      <a:pt x="738262" y="787186"/>
                      <a:pt x="722383" y="879285"/>
                      <a:pt x="777960" y="904692"/>
                    </a:cubicBezTo>
                    <a:cubicBezTo>
                      <a:pt x="828773" y="928510"/>
                      <a:pt x="866883" y="933274"/>
                      <a:pt x="922460" y="925335"/>
                    </a:cubicBezTo>
                    <a:cubicBezTo>
                      <a:pt x="952631" y="920571"/>
                      <a:pt x="968510" y="903104"/>
                      <a:pt x="973274" y="880873"/>
                    </a:cubicBezTo>
                    <a:cubicBezTo>
                      <a:pt x="1176527" y="834823"/>
                      <a:pt x="1379781" y="790362"/>
                      <a:pt x="1583034" y="744312"/>
                    </a:cubicBezTo>
                    <a:cubicBezTo>
                      <a:pt x="1660842" y="726845"/>
                      <a:pt x="1644963" y="599812"/>
                      <a:pt x="1563979" y="604575"/>
                    </a:cubicBezTo>
                    <a:cubicBezTo>
                      <a:pt x="1440122" y="610927"/>
                      <a:pt x="1316264" y="617279"/>
                      <a:pt x="1192407" y="620454"/>
                    </a:cubicBezTo>
                    <a:cubicBezTo>
                      <a:pt x="1198758" y="614103"/>
                      <a:pt x="1203522" y="606163"/>
                      <a:pt x="1206698" y="596636"/>
                    </a:cubicBezTo>
                    <a:cubicBezTo>
                      <a:pt x="1276566" y="593460"/>
                      <a:pt x="1344847" y="588696"/>
                      <a:pt x="1414715" y="583932"/>
                    </a:cubicBezTo>
                    <a:cubicBezTo>
                      <a:pt x="1470292" y="587108"/>
                      <a:pt x="1525869" y="588696"/>
                      <a:pt x="1581446" y="590284"/>
                    </a:cubicBezTo>
                    <a:cubicBezTo>
                      <a:pt x="1587798" y="593460"/>
                      <a:pt x="1595738" y="598224"/>
                      <a:pt x="1602089" y="601400"/>
                    </a:cubicBezTo>
                    <a:cubicBezTo>
                      <a:pt x="1632260" y="618866"/>
                      <a:pt x="1662430" y="612515"/>
                      <a:pt x="1683073" y="593460"/>
                    </a:cubicBezTo>
                    <a:cubicBezTo>
                      <a:pt x="1695777" y="593460"/>
                      <a:pt x="1706892" y="595047"/>
                      <a:pt x="1719595" y="595047"/>
                    </a:cubicBezTo>
                    <a:cubicBezTo>
                      <a:pt x="1748178" y="596636"/>
                      <a:pt x="1768821" y="582344"/>
                      <a:pt x="1779936" y="563289"/>
                    </a:cubicBezTo>
                    <a:cubicBezTo>
                      <a:pt x="2119751" y="572817"/>
                      <a:pt x="2459565" y="575993"/>
                      <a:pt x="2797792" y="541058"/>
                    </a:cubicBezTo>
                    <a:cubicBezTo>
                      <a:pt x="2942292" y="555350"/>
                      <a:pt x="3088381" y="568053"/>
                      <a:pt x="3232881" y="582344"/>
                    </a:cubicBezTo>
                    <a:cubicBezTo>
                      <a:pt x="3236057" y="622042"/>
                      <a:pt x="3269404" y="664916"/>
                      <a:pt x="3321805" y="656977"/>
                    </a:cubicBezTo>
                    <a:cubicBezTo>
                      <a:pt x="3336096" y="655389"/>
                      <a:pt x="3350387" y="652213"/>
                      <a:pt x="3364679" y="650625"/>
                    </a:cubicBezTo>
                    <a:cubicBezTo>
                      <a:pt x="3377382" y="656977"/>
                      <a:pt x="3394849" y="658564"/>
                      <a:pt x="3413904" y="653801"/>
                    </a:cubicBezTo>
                    <a:cubicBezTo>
                      <a:pt x="3458366" y="642685"/>
                      <a:pt x="3502828" y="631570"/>
                      <a:pt x="3547289" y="623630"/>
                    </a:cubicBezTo>
                    <a:cubicBezTo>
                      <a:pt x="3594927" y="617279"/>
                      <a:pt x="3642564" y="609339"/>
                      <a:pt x="3690202" y="602987"/>
                    </a:cubicBezTo>
                    <a:cubicBezTo>
                      <a:pt x="3710845" y="599812"/>
                      <a:pt x="3725136" y="587108"/>
                      <a:pt x="3733076" y="571229"/>
                    </a:cubicBezTo>
                    <a:cubicBezTo>
                      <a:pt x="3817235" y="552174"/>
                      <a:pt x="3901395" y="534707"/>
                      <a:pt x="3987143" y="518828"/>
                    </a:cubicBezTo>
                    <a:cubicBezTo>
                      <a:pt x="4041132" y="514064"/>
                      <a:pt x="4049071" y="448959"/>
                      <a:pt x="4020489" y="410849"/>
                    </a:cubicBezTo>
                    <a:close/>
                  </a:path>
                </a:pathLst>
              </a:custGeom>
              <a:solidFill>
                <a:srgbClr val="FFD3D9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รูปแบบอิสระ: รูปร่าง 30">
                <a:extLst>
                  <a:ext uri="{FF2B5EF4-FFF2-40B4-BE49-F238E27FC236}">
                    <a16:creationId xmlns:a16="http://schemas.microsoft.com/office/drawing/2014/main" id="{0A1E2421-E99B-4BF8-88AF-95482B3E09F2}"/>
                  </a:ext>
                </a:extLst>
              </p:cNvPr>
              <p:cNvSpPr/>
              <p:nvPr/>
            </p:nvSpPr>
            <p:spPr>
              <a:xfrm>
                <a:off x="873678" y="2229435"/>
                <a:ext cx="1391016" cy="266770"/>
              </a:xfrm>
              <a:custGeom>
                <a:avLst/>
                <a:gdLst>
                  <a:gd name="connsiteX0" fmla="*/ 1391016 w 1391016"/>
                  <a:gd name="connsiteY0" fmla="*/ 133385 h 266770"/>
                  <a:gd name="connsiteX1" fmla="*/ 695508 w 1391016"/>
                  <a:gd name="connsiteY1" fmla="*/ 266770 h 266770"/>
                  <a:gd name="connsiteX2" fmla="*/ 0 w 1391016"/>
                  <a:gd name="connsiteY2" fmla="*/ 133385 h 266770"/>
                  <a:gd name="connsiteX3" fmla="*/ 695508 w 1391016"/>
                  <a:gd name="connsiteY3" fmla="*/ 0 h 266770"/>
                  <a:gd name="connsiteX4" fmla="*/ 1391016 w 1391016"/>
                  <a:gd name="connsiteY4" fmla="*/ 133385 h 26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1016" h="266770">
                    <a:moveTo>
                      <a:pt x="1391016" y="133385"/>
                    </a:moveTo>
                    <a:cubicBezTo>
                      <a:pt x="1391016" y="207052"/>
                      <a:pt x="1079627" y="266770"/>
                      <a:pt x="695508" y="266770"/>
                    </a:cubicBezTo>
                    <a:cubicBezTo>
                      <a:pt x="311389" y="266770"/>
                      <a:pt x="0" y="207052"/>
                      <a:pt x="0" y="133385"/>
                    </a:cubicBezTo>
                    <a:cubicBezTo>
                      <a:pt x="0" y="59719"/>
                      <a:pt x="311389" y="0"/>
                      <a:pt x="695508" y="0"/>
                    </a:cubicBezTo>
                    <a:cubicBezTo>
                      <a:pt x="1079627" y="0"/>
                      <a:pt x="1391016" y="59719"/>
                      <a:pt x="1391016" y="133385"/>
                    </a:cubicBezTo>
                    <a:close/>
                  </a:path>
                </a:pathLst>
              </a:custGeom>
              <a:solidFill>
                <a:srgbClr val="E3909A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รูปแบบอิสระ: รูปร่าง 31">
                <a:extLst>
                  <a:ext uri="{FF2B5EF4-FFF2-40B4-BE49-F238E27FC236}">
                    <a16:creationId xmlns:a16="http://schemas.microsoft.com/office/drawing/2014/main" id="{AFD1943B-BDE9-4944-9AF4-8206F300C098}"/>
                  </a:ext>
                </a:extLst>
              </p:cNvPr>
              <p:cNvSpPr/>
              <p:nvPr/>
            </p:nvSpPr>
            <p:spPr>
              <a:xfrm>
                <a:off x="1581890" y="2442216"/>
                <a:ext cx="257242" cy="62564"/>
              </a:xfrm>
              <a:custGeom>
                <a:avLst/>
                <a:gdLst>
                  <a:gd name="connsiteX0" fmla="*/ 257243 w 257242"/>
                  <a:gd name="connsiteY0" fmla="*/ 52401 h 62564"/>
                  <a:gd name="connsiteX1" fmla="*/ 0 w 257242"/>
                  <a:gd name="connsiteY1" fmla="*/ 60341 h 62564"/>
                  <a:gd name="connsiteX2" fmla="*/ 11115 w 257242"/>
                  <a:gd name="connsiteY2" fmla="*/ 0 h 62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242" h="62564">
                    <a:moveTo>
                      <a:pt x="257243" y="52401"/>
                    </a:moveTo>
                    <a:cubicBezTo>
                      <a:pt x="257243" y="52401"/>
                      <a:pt x="74632" y="68281"/>
                      <a:pt x="0" y="60341"/>
                    </a:cubicBezTo>
                    <a:lnTo>
                      <a:pt x="11115" y="0"/>
                    </a:lnTo>
                  </a:path>
                </a:pathLst>
              </a:custGeom>
              <a:solidFill>
                <a:srgbClr val="FFFFFF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3" name="กราฟิก 6">
                <a:extLst>
                  <a:ext uri="{FF2B5EF4-FFF2-40B4-BE49-F238E27FC236}">
                    <a16:creationId xmlns:a16="http://schemas.microsoft.com/office/drawing/2014/main" id="{E1090195-226A-4E96-9D31-C500468027C9}"/>
                  </a:ext>
                </a:extLst>
              </p:cNvPr>
              <p:cNvGrpSpPr/>
              <p:nvPr/>
            </p:nvGrpSpPr>
            <p:grpSpPr>
              <a:xfrm>
                <a:off x="-20319" y="-2"/>
                <a:ext cx="8638843" cy="4797101"/>
                <a:chOff x="-20319" y="-2"/>
                <a:chExt cx="8638843" cy="4797101"/>
              </a:xfrm>
              <a:solidFill>
                <a:schemeClr val="accent1"/>
              </a:solidFill>
            </p:grpSpPr>
            <p:sp>
              <p:nvSpPr>
                <p:cNvPr id="34" name="รูปแบบอิสระ: รูปร่าง 33">
                  <a:extLst>
                    <a:ext uri="{FF2B5EF4-FFF2-40B4-BE49-F238E27FC236}">
                      <a16:creationId xmlns:a16="http://schemas.microsoft.com/office/drawing/2014/main" id="{1AD340E1-9136-4036-8412-A7F652BEA897}"/>
                    </a:ext>
                  </a:extLst>
                </p:cNvPr>
                <p:cNvSpPr/>
                <p:nvPr/>
              </p:nvSpPr>
              <p:spPr>
                <a:xfrm>
                  <a:off x="6326590" y="4473164"/>
                  <a:ext cx="1695896" cy="323935"/>
                </a:xfrm>
                <a:custGeom>
                  <a:avLst/>
                  <a:gdLst>
                    <a:gd name="connsiteX0" fmla="*/ 1695897 w 1695896"/>
                    <a:gd name="connsiteY0" fmla="*/ 161968 h 323935"/>
                    <a:gd name="connsiteX1" fmla="*/ 847948 w 1695896"/>
                    <a:gd name="connsiteY1" fmla="*/ 323935 h 323935"/>
                    <a:gd name="connsiteX2" fmla="*/ 0 w 1695896"/>
                    <a:gd name="connsiteY2" fmla="*/ 161968 h 323935"/>
                    <a:gd name="connsiteX3" fmla="*/ 847948 w 1695896"/>
                    <a:gd name="connsiteY3" fmla="*/ 0 h 323935"/>
                    <a:gd name="connsiteX4" fmla="*/ 1695897 w 1695896"/>
                    <a:gd name="connsiteY4" fmla="*/ 161968 h 323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896" h="323935">
                      <a:moveTo>
                        <a:pt x="1695897" y="161968"/>
                      </a:moveTo>
                      <a:cubicBezTo>
                        <a:pt x="1695897" y="251420"/>
                        <a:pt x="1316257" y="323935"/>
                        <a:pt x="847948" y="323935"/>
                      </a:cubicBezTo>
                      <a:cubicBezTo>
                        <a:pt x="379640" y="323935"/>
                        <a:pt x="0" y="251420"/>
                        <a:pt x="0" y="161968"/>
                      </a:cubicBezTo>
                      <a:cubicBezTo>
                        <a:pt x="0" y="72515"/>
                        <a:pt x="379640" y="0"/>
                        <a:pt x="847948" y="0"/>
                      </a:cubicBezTo>
                      <a:cubicBezTo>
                        <a:pt x="1316257" y="0"/>
                        <a:pt x="1695897" y="72515"/>
                        <a:pt x="1695897" y="161968"/>
                      </a:cubicBezTo>
                      <a:close/>
                    </a:path>
                  </a:pathLst>
                </a:custGeom>
                <a:solidFill>
                  <a:srgbClr val="E3909A"/>
                </a:solidFill>
                <a:ln w="15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" name="รูปแบบอิสระ: รูปร่าง 34">
                  <a:extLst>
                    <a:ext uri="{FF2B5EF4-FFF2-40B4-BE49-F238E27FC236}">
                      <a16:creationId xmlns:a16="http://schemas.microsoft.com/office/drawing/2014/main" id="{BD1AB9B2-0FC2-4E99-8BAE-75BC82333CAF}"/>
                    </a:ext>
                  </a:extLst>
                </p:cNvPr>
                <p:cNvSpPr/>
                <p:nvPr/>
              </p:nvSpPr>
              <p:spPr>
                <a:xfrm>
                  <a:off x="6674344" y="4647835"/>
                  <a:ext cx="1024207" cy="149264"/>
                </a:xfrm>
                <a:custGeom>
                  <a:avLst/>
                  <a:gdLst>
                    <a:gd name="connsiteX0" fmla="*/ 1024207 w 1024207"/>
                    <a:gd name="connsiteY0" fmla="*/ 114330 h 149264"/>
                    <a:gd name="connsiteX1" fmla="*/ 501782 w 1024207"/>
                    <a:gd name="connsiteY1" fmla="*/ 149264 h 149264"/>
                    <a:gd name="connsiteX2" fmla="*/ 0 w 1024207"/>
                    <a:gd name="connsiteY2" fmla="*/ 117506 h 149264"/>
                    <a:gd name="connsiteX3" fmla="*/ 20643 w 1024207"/>
                    <a:gd name="connsiteY3" fmla="*/ 0 h 149264"/>
                    <a:gd name="connsiteX4" fmla="*/ 1024207 w 1024207"/>
                    <a:gd name="connsiteY4" fmla="*/ 0 h 149264"/>
                    <a:gd name="connsiteX5" fmla="*/ 1024207 w 1024207"/>
                    <a:gd name="connsiteY5" fmla="*/ 114330 h 149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24207" h="149264">
                      <a:moveTo>
                        <a:pt x="1024207" y="114330"/>
                      </a:moveTo>
                      <a:cubicBezTo>
                        <a:pt x="879707" y="136561"/>
                        <a:pt x="698684" y="149264"/>
                        <a:pt x="501782" y="149264"/>
                      </a:cubicBezTo>
                      <a:cubicBezTo>
                        <a:pt x="314408" y="149264"/>
                        <a:pt x="139737" y="138149"/>
                        <a:pt x="0" y="117506"/>
                      </a:cubicBezTo>
                      <a:lnTo>
                        <a:pt x="20643" y="0"/>
                      </a:lnTo>
                      <a:lnTo>
                        <a:pt x="1024207" y="0"/>
                      </a:lnTo>
                      <a:lnTo>
                        <a:pt x="1024207" y="1143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5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" name="รูปแบบอิสระ: รูปร่าง 35">
                  <a:extLst>
                    <a:ext uri="{FF2B5EF4-FFF2-40B4-BE49-F238E27FC236}">
                      <a16:creationId xmlns:a16="http://schemas.microsoft.com/office/drawing/2014/main" id="{4706D721-779D-434C-9717-7BE965E32D7C}"/>
                    </a:ext>
                  </a:extLst>
                </p:cNvPr>
                <p:cNvSpPr/>
                <p:nvPr/>
              </p:nvSpPr>
              <p:spPr>
                <a:xfrm>
                  <a:off x="6383958" y="3797030"/>
                  <a:ext cx="1754090" cy="965134"/>
                </a:xfrm>
                <a:custGeom>
                  <a:avLst/>
                  <a:gdLst>
                    <a:gd name="connsiteX0" fmla="*/ 288797 w 1754090"/>
                    <a:gd name="connsiteY0" fmla="*/ 965135 h 965134"/>
                    <a:gd name="connsiteX1" fmla="*/ 288797 w 1754090"/>
                    <a:gd name="connsiteY1" fmla="*/ 587211 h 965134"/>
                    <a:gd name="connsiteX2" fmla="*/ 45846 w 1754090"/>
                    <a:gd name="connsiteY2" fmla="*/ 7620 h 965134"/>
                    <a:gd name="connsiteX3" fmla="*/ 285621 w 1754090"/>
                    <a:gd name="connsiteY3" fmla="*/ 133066 h 965134"/>
                    <a:gd name="connsiteX4" fmla="*/ 719123 w 1754090"/>
                    <a:gd name="connsiteY4" fmla="*/ 344259 h 965134"/>
                    <a:gd name="connsiteX5" fmla="*/ 1313005 w 1754090"/>
                    <a:gd name="connsiteY5" fmla="*/ 383957 h 965134"/>
                    <a:gd name="connsiteX6" fmla="*/ 1744919 w 1754090"/>
                    <a:gd name="connsiteY6" fmla="*/ 302973 h 965134"/>
                    <a:gd name="connsiteX7" fmla="*/ 1313005 w 1754090"/>
                    <a:gd name="connsiteY7" fmla="*/ 707892 h 965134"/>
                    <a:gd name="connsiteX8" fmla="*/ 1313005 w 1754090"/>
                    <a:gd name="connsiteY8" fmla="*/ 963547 h 9651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54090" h="965134">
                      <a:moveTo>
                        <a:pt x="288797" y="965135"/>
                      </a:moveTo>
                      <a:cubicBezTo>
                        <a:pt x="288797" y="965135"/>
                        <a:pt x="328495" y="655491"/>
                        <a:pt x="288797" y="587211"/>
                      </a:cubicBezTo>
                      <a:cubicBezTo>
                        <a:pt x="249099" y="520518"/>
                        <a:pt x="-128825" y="115599"/>
                        <a:pt x="45846" y="7620"/>
                      </a:cubicBezTo>
                      <a:cubicBezTo>
                        <a:pt x="45846" y="7620"/>
                        <a:pt x="112538" y="-46369"/>
                        <a:pt x="285621" y="133066"/>
                      </a:cubicBezTo>
                      <a:cubicBezTo>
                        <a:pt x="490463" y="345847"/>
                        <a:pt x="719123" y="344259"/>
                        <a:pt x="719123" y="344259"/>
                      </a:cubicBezTo>
                      <a:cubicBezTo>
                        <a:pt x="719123" y="344259"/>
                        <a:pt x="1028767" y="464941"/>
                        <a:pt x="1313005" y="383957"/>
                      </a:cubicBezTo>
                      <a:cubicBezTo>
                        <a:pt x="1595654" y="302973"/>
                        <a:pt x="1703633" y="236280"/>
                        <a:pt x="1744919" y="302973"/>
                      </a:cubicBezTo>
                      <a:cubicBezTo>
                        <a:pt x="1784616" y="369665"/>
                        <a:pt x="1705221" y="545925"/>
                        <a:pt x="1313005" y="707892"/>
                      </a:cubicBezTo>
                      <a:lnTo>
                        <a:pt x="1313005" y="963547"/>
                      </a:lnTo>
                    </a:path>
                  </a:pathLst>
                </a:custGeom>
                <a:solidFill>
                  <a:srgbClr val="FFFFFF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" name="รูปแบบอิสระ: รูปร่าง 36">
                  <a:extLst>
                    <a:ext uri="{FF2B5EF4-FFF2-40B4-BE49-F238E27FC236}">
                      <a16:creationId xmlns:a16="http://schemas.microsoft.com/office/drawing/2014/main" id="{04589485-86D6-4728-A2DF-2AAC186CE7C2}"/>
                    </a:ext>
                  </a:extLst>
                </p:cNvPr>
                <p:cNvSpPr/>
                <p:nvPr/>
              </p:nvSpPr>
              <p:spPr>
                <a:xfrm>
                  <a:off x="6652429" y="2303377"/>
                  <a:ext cx="1966094" cy="1927514"/>
                </a:xfrm>
                <a:custGeom>
                  <a:avLst/>
                  <a:gdLst>
                    <a:gd name="connsiteX0" fmla="*/ 1211265 w 1966094"/>
                    <a:gd name="connsiteY0" fmla="*/ 1528268 h 1927514"/>
                    <a:gd name="connsiteX1" fmla="*/ 490350 w 1966094"/>
                    <a:gd name="connsiteY1" fmla="*/ 1891902 h 1927514"/>
                    <a:gd name="connsiteX2" fmla="*/ 44145 w 1966094"/>
                    <a:gd name="connsiteY2" fmla="*/ 1204333 h 1927514"/>
                    <a:gd name="connsiteX3" fmla="*/ 579274 w 1966094"/>
                    <a:gd name="connsiteY3" fmla="*/ 840699 h 1927514"/>
                    <a:gd name="connsiteX4" fmla="*/ 809522 w 1966094"/>
                    <a:gd name="connsiteY4" fmla="*/ 113433 h 1927514"/>
                    <a:gd name="connsiteX5" fmla="*/ 1077880 w 1966094"/>
                    <a:gd name="connsiteY5" fmla="*/ 284928 h 1927514"/>
                    <a:gd name="connsiteX6" fmla="*/ 647554 w 1966094"/>
                    <a:gd name="connsiteY6" fmla="*/ 839111 h 1927514"/>
                    <a:gd name="connsiteX7" fmla="*/ 1046122 w 1966094"/>
                    <a:gd name="connsiteY7" fmla="*/ 996316 h 1927514"/>
                    <a:gd name="connsiteX8" fmla="*/ 1746394 w 1966094"/>
                    <a:gd name="connsiteY8" fmla="*/ 534231 h 1927514"/>
                    <a:gd name="connsiteX9" fmla="*/ 1917889 w 1966094"/>
                    <a:gd name="connsiteY9" fmla="*/ 591396 h 1927514"/>
                    <a:gd name="connsiteX10" fmla="*/ 1936944 w 1966094"/>
                    <a:gd name="connsiteY10" fmla="*/ 762892 h 1927514"/>
                    <a:gd name="connsiteX11" fmla="*/ 1114402 w 1966094"/>
                    <a:gd name="connsiteY11" fmla="*/ 1050305 h 1927514"/>
                    <a:gd name="connsiteX12" fmla="*/ 1211265 w 1966094"/>
                    <a:gd name="connsiteY12" fmla="*/ 1528268 h 1927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966094" h="1927514">
                      <a:moveTo>
                        <a:pt x="1211265" y="1528268"/>
                      </a:moveTo>
                      <a:cubicBezTo>
                        <a:pt x="1135045" y="1834737"/>
                        <a:pt x="904797" y="2006231"/>
                        <a:pt x="490350" y="1891902"/>
                      </a:cubicBezTo>
                      <a:cubicBezTo>
                        <a:pt x="156887" y="1799802"/>
                        <a:pt x="-108295" y="1528268"/>
                        <a:pt x="44145" y="1204333"/>
                      </a:cubicBezTo>
                      <a:cubicBezTo>
                        <a:pt x="25090" y="1261498"/>
                        <a:pt x="158475" y="821644"/>
                        <a:pt x="579274" y="840699"/>
                      </a:cubicBezTo>
                      <a:cubicBezTo>
                        <a:pt x="579274" y="840699"/>
                        <a:pt x="522109" y="381791"/>
                        <a:pt x="809522" y="113433"/>
                      </a:cubicBezTo>
                      <a:cubicBezTo>
                        <a:pt x="1096935" y="-154925"/>
                        <a:pt x="1273194" y="115021"/>
                        <a:pt x="1077880" y="284928"/>
                      </a:cubicBezTo>
                      <a:cubicBezTo>
                        <a:pt x="925440" y="418313"/>
                        <a:pt x="771411" y="496121"/>
                        <a:pt x="647554" y="839111"/>
                      </a:cubicBezTo>
                      <a:cubicBezTo>
                        <a:pt x="647554" y="839111"/>
                        <a:pt x="906384" y="858167"/>
                        <a:pt x="1046122" y="996316"/>
                      </a:cubicBezTo>
                      <a:cubicBezTo>
                        <a:pt x="1046122" y="996316"/>
                        <a:pt x="1230320" y="534231"/>
                        <a:pt x="1746394" y="534231"/>
                      </a:cubicBezTo>
                      <a:cubicBezTo>
                        <a:pt x="1746394" y="534231"/>
                        <a:pt x="1855959" y="534231"/>
                        <a:pt x="1917889" y="591396"/>
                      </a:cubicBezTo>
                      <a:cubicBezTo>
                        <a:pt x="1955999" y="626330"/>
                        <a:pt x="1994108" y="686671"/>
                        <a:pt x="1936944" y="762892"/>
                      </a:cubicBezTo>
                      <a:cubicBezTo>
                        <a:pt x="1838493" y="894689"/>
                        <a:pt x="1458980" y="743836"/>
                        <a:pt x="1114402" y="1050305"/>
                      </a:cubicBezTo>
                      <a:cubicBezTo>
                        <a:pt x="1115990" y="1050305"/>
                        <a:pt x="1270018" y="1240855"/>
                        <a:pt x="1211265" y="15282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" name="รูปแบบอิสระ: รูปร่าง 37">
                  <a:extLst>
                    <a:ext uri="{FF2B5EF4-FFF2-40B4-BE49-F238E27FC236}">
                      <a16:creationId xmlns:a16="http://schemas.microsoft.com/office/drawing/2014/main" id="{3A4D93D9-8F03-44B4-AFE2-5D05BA4C4CBD}"/>
                    </a:ext>
                  </a:extLst>
                </p:cNvPr>
                <p:cNvSpPr/>
                <p:nvPr/>
              </p:nvSpPr>
              <p:spPr>
                <a:xfrm>
                  <a:off x="7501649" y="3753015"/>
                  <a:ext cx="108799" cy="78629"/>
                </a:xfrm>
                <a:custGeom>
                  <a:avLst/>
                  <a:gdLst>
                    <a:gd name="connsiteX0" fmla="*/ 0 w 108799"/>
                    <a:gd name="connsiteY0" fmla="*/ 34168 h 78629"/>
                    <a:gd name="connsiteX1" fmla="*/ 74632 w 108799"/>
                    <a:gd name="connsiteY1" fmla="*/ 3998 h 78629"/>
                    <a:gd name="connsiteX2" fmla="*/ 104802 w 108799"/>
                    <a:gd name="connsiteY2" fmla="*/ 78630 h 78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8799" h="78629">
                      <a:moveTo>
                        <a:pt x="0" y="34168"/>
                      </a:moveTo>
                      <a:cubicBezTo>
                        <a:pt x="12703" y="5586"/>
                        <a:pt x="46050" y="-7118"/>
                        <a:pt x="74632" y="3998"/>
                      </a:cubicBezTo>
                      <a:cubicBezTo>
                        <a:pt x="103215" y="16701"/>
                        <a:pt x="115918" y="50047"/>
                        <a:pt x="104802" y="78630"/>
                      </a:cubicBezTo>
                    </a:path>
                  </a:pathLst>
                </a:custGeom>
                <a:noFill/>
                <a:ln w="1586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9" name="รูปแบบอิสระ: รูปร่าง 38">
                  <a:extLst>
                    <a:ext uri="{FF2B5EF4-FFF2-40B4-BE49-F238E27FC236}">
                      <a16:creationId xmlns:a16="http://schemas.microsoft.com/office/drawing/2014/main" id="{97567FA6-A4B8-4B96-8B73-E303DA5F36C9}"/>
                    </a:ext>
                  </a:extLst>
                </p:cNvPr>
                <p:cNvSpPr/>
                <p:nvPr/>
              </p:nvSpPr>
              <p:spPr>
                <a:xfrm>
                  <a:off x="6856954" y="3491008"/>
                  <a:ext cx="108800" cy="78629"/>
                </a:xfrm>
                <a:custGeom>
                  <a:avLst/>
                  <a:gdLst>
                    <a:gd name="connsiteX0" fmla="*/ 0 w 108800"/>
                    <a:gd name="connsiteY0" fmla="*/ 34168 h 78629"/>
                    <a:gd name="connsiteX1" fmla="*/ 74632 w 108800"/>
                    <a:gd name="connsiteY1" fmla="*/ 3998 h 78629"/>
                    <a:gd name="connsiteX2" fmla="*/ 104803 w 108800"/>
                    <a:gd name="connsiteY2" fmla="*/ 78630 h 78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8800" h="78629">
                      <a:moveTo>
                        <a:pt x="0" y="34168"/>
                      </a:moveTo>
                      <a:cubicBezTo>
                        <a:pt x="12703" y="5586"/>
                        <a:pt x="46050" y="-7118"/>
                        <a:pt x="74632" y="3998"/>
                      </a:cubicBezTo>
                      <a:cubicBezTo>
                        <a:pt x="103215" y="16701"/>
                        <a:pt x="115918" y="50047"/>
                        <a:pt x="104803" y="78630"/>
                      </a:cubicBezTo>
                    </a:path>
                  </a:pathLst>
                </a:custGeom>
                <a:noFill/>
                <a:ln w="1586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" name="รูปแบบอิสระ: รูปร่าง 39">
                  <a:extLst>
                    <a:ext uri="{FF2B5EF4-FFF2-40B4-BE49-F238E27FC236}">
                      <a16:creationId xmlns:a16="http://schemas.microsoft.com/office/drawing/2014/main" id="{75840BA6-67B1-4F42-A5DE-82664E330140}"/>
                    </a:ext>
                  </a:extLst>
                </p:cNvPr>
                <p:cNvSpPr/>
                <p:nvPr/>
              </p:nvSpPr>
              <p:spPr>
                <a:xfrm>
                  <a:off x="7427017" y="3918980"/>
                  <a:ext cx="155615" cy="155616"/>
                </a:xfrm>
                <a:custGeom>
                  <a:avLst/>
                  <a:gdLst>
                    <a:gd name="connsiteX0" fmla="*/ 155616 w 155615"/>
                    <a:gd name="connsiteY0" fmla="*/ 77808 h 155616"/>
                    <a:gd name="connsiteX1" fmla="*/ 77808 w 155615"/>
                    <a:gd name="connsiteY1" fmla="*/ 155616 h 155616"/>
                    <a:gd name="connsiteX2" fmla="*/ 0 w 155615"/>
                    <a:gd name="connsiteY2" fmla="*/ 77808 h 155616"/>
                    <a:gd name="connsiteX3" fmla="*/ 77808 w 155615"/>
                    <a:gd name="connsiteY3" fmla="*/ 0 h 155616"/>
                    <a:gd name="connsiteX4" fmla="*/ 155616 w 155615"/>
                    <a:gd name="connsiteY4" fmla="*/ 77808 h 1556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5615" h="155616">
                      <a:moveTo>
                        <a:pt x="155616" y="77808"/>
                      </a:moveTo>
                      <a:cubicBezTo>
                        <a:pt x="155616" y="120780"/>
                        <a:pt x="120780" y="155616"/>
                        <a:pt x="77808" y="155616"/>
                      </a:cubicBezTo>
                      <a:cubicBezTo>
                        <a:pt x="34836" y="155616"/>
                        <a:pt x="0" y="120780"/>
                        <a:pt x="0" y="77808"/>
                      </a:cubicBezTo>
                      <a:cubicBezTo>
                        <a:pt x="0" y="34836"/>
                        <a:pt x="34836" y="0"/>
                        <a:pt x="77808" y="0"/>
                      </a:cubicBezTo>
                      <a:cubicBezTo>
                        <a:pt x="120780" y="0"/>
                        <a:pt x="155616" y="34836"/>
                        <a:pt x="155616" y="77808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" name="รูปแบบอิสระ: รูปร่าง 40">
                  <a:extLst>
                    <a:ext uri="{FF2B5EF4-FFF2-40B4-BE49-F238E27FC236}">
                      <a16:creationId xmlns:a16="http://schemas.microsoft.com/office/drawing/2014/main" id="{E83E335E-501C-48AC-865C-C4F9999F00C3}"/>
                    </a:ext>
                  </a:extLst>
                </p:cNvPr>
                <p:cNvSpPr/>
                <p:nvPr/>
              </p:nvSpPr>
              <p:spPr>
                <a:xfrm>
                  <a:off x="6736272" y="3653798"/>
                  <a:ext cx="155615" cy="155616"/>
                </a:xfrm>
                <a:custGeom>
                  <a:avLst/>
                  <a:gdLst>
                    <a:gd name="connsiteX0" fmla="*/ 155616 w 155615"/>
                    <a:gd name="connsiteY0" fmla="*/ 77808 h 155616"/>
                    <a:gd name="connsiteX1" fmla="*/ 77808 w 155615"/>
                    <a:gd name="connsiteY1" fmla="*/ 155616 h 155616"/>
                    <a:gd name="connsiteX2" fmla="*/ 0 w 155615"/>
                    <a:gd name="connsiteY2" fmla="*/ 77808 h 155616"/>
                    <a:gd name="connsiteX3" fmla="*/ 77808 w 155615"/>
                    <a:gd name="connsiteY3" fmla="*/ 0 h 155616"/>
                    <a:gd name="connsiteX4" fmla="*/ 155616 w 155615"/>
                    <a:gd name="connsiteY4" fmla="*/ 77808 h 1556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5615" h="155616">
                      <a:moveTo>
                        <a:pt x="155616" y="77808"/>
                      </a:moveTo>
                      <a:cubicBezTo>
                        <a:pt x="155616" y="120780"/>
                        <a:pt x="120780" y="155616"/>
                        <a:pt x="77808" y="155616"/>
                      </a:cubicBezTo>
                      <a:cubicBezTo>
                        <a:pt x="34836" y="155616"/>
                        <a:pt x="0" y="120780"/>
                        <a:pt x="0" y="77808"/>
                      </a:cubicBezTo>
                      <a:cubicBezTo>
                        <a:pt x="0" y="34836"/>
                        <a:pt x="34836" y="0"/>
                        <a:pt x="77808" y="0"/>
                      </a:cubicBezTo>
                      <a:cubicBezTo>
                        <a:pt x="120780" y="0"/>
                        <a:pt x="155616" y="34836"/>
                        <a:pt x="155616" y="77808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" name="รูปแบบอิสระ: รูปร่าง 41">
                  <a:extLst>
                    <a:ext uri="{FF2B5EF4-FFF2-40B4-BE49-F238E27FC236}">
                      <a16:creationId xmlns:a16="http://schemas.microsoft.com/office/drawing/2014/main" id="{002BF131-1317-4997-BE87-61C33CB70B06}"/>
                    </a:ext>
                  </a:extLst>
                </p:cNvPr>
                <p:cNvSpPr/>
                <p:nvPr/>
              </p:nvSpPr>
              <p:spPr>
                <a:xfrm>
                  <a:off x="7027801" y="3796711"/>
                  <a:ext cx="191198" cy="121556"/>
                </a:xfrm>
                <a:custGeom>
                  <a:avLst/>
                  <a:gdLst>
                    <a:gd name="connsiteX0" fmla="*/ 30818 w 191198"/>
                    <a:gd name="connsiteY0" fmla="*/ 71456 h 121556"/>
                    <a:gd name="connsiteX1" fmla="*/ 26055 w 191198"/>
                    <a:gd name="connsiteY1" fmla="*/ 69868 h 121556"/>
                    <a:gd name="connsiteX2" fmla="*/ 648 w 191198"/>
                    <a:gd name="connsiteY2" fmla="*/ 41286 h 121556"/>
                    <a:gd name="connsiteX3" fmla="*/ 7000 w 191198"/>
                    <a:gd name="connsiteY3" fmla="*/ 11115 h 121556"/>
                    <a:gd name="connsiteX4" fmla="*/ 16527 w 191198"/>
                    <a:gd name="connsiteY4" fmla="*/ 19055 h 121556"/>
                    <a:gd name="connsiteX5" fmla="*/ 11764 w 191198"/>
                    <a:gd name="connsiteY5" fmla="*/ 15879 h 121556"/>
                    <a:gd name="connsiteX6" fmla="*/ 16527 w 191198"/>
                    <a:gd name="connsiteY6" fmla="*/ 19055 h 121556"/>
                    <a:gd name="connsiteX7" fmla="*/ 11764 w 191198"/>
                    <a:gd name="connsiteY7" fmla="*/ 39698 h 121556"/>
                    <a:gd name="connsiteX8" fmla="*/ 30818 w 191198"/>
                    <a:gd name="connsiteY8" fmla="*/ 60341 h 121556"/>
                    <a:gd name="connsiteX9" fmla="*/ 64165 w 191198"/>
                    <a:gd name="connsiteY9" fmla="*/ 61929 h 121556"/>
                    <a:gd name="connsiteX10" fmla="*/ 111802 w 191198"/>
                    <a:gd name="connsiteY10" fmla="*/ 7940 h 121556"/>
                    <a:gd name="connsiteX11" fmla="*/ 114978 w 191198"/>
                    <a:gd name="connsiteY11" fmla="*/ 0 h 121556"/>
                    <a:gd name="connsiteX12" fmla="*/ 126093 w 191198"/>
                    <a:gd name="connsiteY12" fmla="*/ 4764 h 121556"/>
                    <a:gd name="connsiteX13" fmla="*/ 122918 w 191198"/>
                    <a:gd name="connsiteY13" fmla="*/ 11115 h 121556"/>
                    <a:gd name="connsiteX14" fmla="*/ 116566 w 191198"/>
                    <a:gd name="connsiteY14" fmla="*/ 87336 h 121556"/>
                    <a:gd name="connsiteX15" fmla="*/ 134033 w 191198"/>
                    <a:gd name="connsiteY15" fmla="*/ 104802 h 121556"/>
                    <a:gd name="connsiteX16" fmla="*/ 161028 w 191198"/>
                    <a:gd name="connsiteY16" fmla="*/ 106390 h 121556"/>
                    <a:gd name="connsiteX17" fmla="*/ 180083 w 191198"/>
                    <a:gd name="connsiteY17" fmla="*/ 85748 h 121556"/>
                    <a:gd name="connsiteX18" fmla="*/ 191198 w 191198"/>
                    <a:gd name="connsiteY18" fmla="*/ 90511 h 121556"/>
                    <a:gd name="connsiteX19" fmla="*/ 165791 w 191198"/>
                    <a:gd name="connsiteY19" fmla="*/ 119094 h 121556"/>
                    <a:gd name="connsiteX20" fmla="*/ 129270 w 191198"/>
                    <a:gd name="connsiteY20" fmla="*/ 117506 h 121556"/>
                    <a:gd name="connsiteX21" fmla="*/ 105451 w 191198"/>
                    <a:gd name="connsiteY21" fmla="*/ 93687 h 121556"/>
                    <a:gd name="connsiteX22" fmla="*/ 100687 w 191198"/>
                    <a:gd name="connsiteY22" fmla="*/ 50813 h 121556"/>
                    <a:gd name="connsiteX23" fmla="*/ 68929 w 191198"/>
                    <a:gd name="connsiteY23" fmla="*/ 74632 h 121556"/>
                    <a:gd name="connsiteX24" fmla="*/ 30818 w 191198"/>
                    <a:gd name="connsiteY24" fmla="*/ 71456 h 121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91198" h="121556">
                      <a:moveTo>
                        <a:pt x="30818" y="71456"/>
                      </a:moveTo>
                      <a:cubicBezTo>
                        <a:pt x="29231" y="71456"/>
                        <a:pt x="27643" y="69868"/>
                        <a:pt x="26055" y="69868"/>
                      </a:cubicBezTo>
                      <a:cubicBezTo>
                        <a:pt x="11764" y="61929"/>
                        <a:pt x="3824" y="52401"/>
                        <a:pt x="648" y="41286"/>
                      </a:cubicBezTo>
                      <a:cubicBezTo>
                        <a:pt x="-2528" y="25407"/>
                        <a:pt x="7000" y="11115"/>
                        <a:pt x="7000" y="11115"/>
                      </a:cubicBezTo>
                      <a:lnTo>
                        <a:pt x="16527" y="19055"/>
                      </a:lnTo>
                      <a:lnTo>
                        <a:pt x="11764" y="15879"/>
                      </a:lnTo>
                      <a:lnTo>
                        <a:pt x="16527" y="19055"/>
                      </a:lnTo>
                      <a:cubicBezTo>
                        <a:pt x="16527" y="19055"/>
                        <a:pt x="10176" y="28582"/>
                        <a:pt x="11764" y="39698"/>
                      </a:cubicBezTo>
                      <a:cubicBezTo>
                        <a:pt x="13352" y="47638"/>
                        <a:pt x="19703" y="53989"/>
                        <a:pt x="30818" y="60341"/>
                      </a:cubicBezTo>
                      <a:cubicBezTo>
                        <a:pt x="41934" y="66693"/>
                        <a:pt x="53050" y="66693"/>
                        <a:pt x="64165" y="61929"/>
                      </a:cubicBezTo>
                      <a:cubicBezTo>
                        <a:pt x="83220" y="53989"/>
                        <a:pt x="100687" y="33346"/>
                        <a:pt x="111802" y="7940"/>
                      </a:cubicBezTo>
                      <a:cubicBezTo>
                        <a:pt x="113390" y="3176"/>
                        <a:pt x="114978" y="1588"/>
                        <a:pt x="114978" y="0"/>
                      </a:cubicBezTo>
                      <a:lnTo>
                        <a:pt x="126093" y="4764"/>
                      </a:lnTo>
                      <a:cubicBezTo>
                        <a:pt x="124506" y="7940"/>
                        <a:pt x="124506" y="9527"/>
                        <a:pt x="122918" y="11115"/>
                      </a:cubicBezTo>
                      <a:cubicBezTo>
                        <a:pt x="118154" y="26995"/>
                        <a:pt x="107039" y="63517"/>
                        <a:pt x="116566" y="87336"/>
                      </a:cubicBezTo>
                      <a:cubicBezTo>
                        <a:pt x="119742" y="95275"/>
                        <a:pt x="126093" y="101627"/>
                        <a:pt x="134033" y="104802"/>
                      </a:cubicBezTo>
                      <a:cubicBezTo>
                        <a:pt x="134033" y="104802"/>
                        <a:pt x="148325" y="111154"/>
                        <a:pt x="161028" y="106390"/>
                      </a:cubicBezTo>
                      <a:cubicBezTo>
                        <a:pt x="168967" y="103215"/>
                        <a:pt x="175319" y="96863"/>
                        <a:pt x="180083" y="85748"/>
                      </a:cubicBezTo>
                      <a:lnTo>
                        <a:pt x="191198" y="90511"/>
                      </a:lnTo>
                      <a:cubicBezTo>
                        <a:pt x="184847" y="104802"/>
                        <a:pt x="176907" y="114330"/>
                        <a:pt x="165791" y="119094"/>
                      </a:cubicBezTo>
                      <a:cubicBezTo>
                        <a:pt x="148325" y="125445"/>
                        <a:pt x="130858" y="117506"/>
                        <a:pt x="129270" y="117506"/>
                      </a:cubicBezTo>
                      <a:cubicBezTo>
                        <a:pt x="118154" y="112742"/>
                        <a:pt x="110214" y="104802"/>
                        <a:pt x="105451" y="93687"/>
                      </a:cubicBezTo>
                      <a:cubicBezTo>
                        <a:pt x="100687" y="80984"/>
                        <a:pt x="99099" y="65105"/>
                        <a:pt x="100687" y="50813"/>
                      </a:cubicBezTo>
                      <a:cubicBezTo>
                        <a:pt x="91160" y="61929"/>
                        <a:pt x="80044" y="71456"/>
                        <a:pt x="68929" y="74632"/>
                      </a:cubicBezTo>
                      <a:cubicBezTo>
                        <a:pt x="57813" y="77808"/>
                        <a:pt x="45110" y="77808"/>
                        <a:pt x="30818" y="7145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" name="รูปแบบอิสระ: รูปร่าง 42">
                  <a:extLst>
                    <a:ext uri="{FF2B5EF4-FFF2-40B4-BE49-F238E27FC236}">
                      <a16:creationId xmlns:a16="http://schemas.microsoft.com/office/drawing/2014/main" id="{FF5DCD4F-DF74-42A0-AB26-63B4E88B1BE6}"/>
                    </a:ext>
                  </a:extLst>
                </p:cNvPr>
                <p:cNvSpPr/>
                <p:nvPr/>
              </p:nvSpPr>
              <p:spPr>
                <a:xfrm>
                  <a:off x="7118820" y="3737732"/>
                  <a:ext cx="89312" cy="71681"/>
                </a:xfrm>
                <a:custGeom>
                  <a:avLst/>
                  <a:gdLst>
                    <a:gd name="connsiteX0" fmla="*/ 3316 w 89312"/>
                    <a:gd name="connsiteY0" fmla="*/ 6577 h 71681"/>
                    <a:gd name="connsiteX1" fmla="*/ 25548 w 89312"/>
                    <a:gd name="connsiteY1" fmla="*/ 71682 h 71681"/>
                    <a:gd name="connsiteX2" fmla="*/ 89064 w 89312"/>
                    <a:gd name="connsiteY2" fmla="*/ 43100 h 71681"/>
                    <a:gd name="connsiteX3" fmla="*/ 3316 w 89312"/>
                    <a:gd name="connsiteY3" fmla="*/ 6577 h 716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9312" h="71681">
                      <a:moveTo>
                        <a:pt x="3316" y="6577"/>
                      </a:moveTo>
                      <a:cubicBezTo>
                        <a:pt x="-10975" y="19281"/>
                        <a:pt x="25548" y="71682"/>
                        <a:pt x="25548" y="71682"/>
                      </a:cubicBezTo>
                      <a:cubicBezTo>
                        <a:pt x="25548" y="71682"/>
                        <a:pt x="84300" y="63742"/>
                        <a:pt x="89064" y="43100"/>
                      </a:cubicBezTo>
                      <a:cubicBezTo>
                        <a:pt x="93828" y="24044"/>
                        <a:pt x="28723" y="-15654"/>
                        <a:pt x="3316" y="657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4" name="รูปแบบอิสระ: รูปร่าง 43">
                  <a:extLst>
                    <a:ext uri="{FF2B5EF4-FFF2-40B4-BE49-F238E27FC236}">
                      <a16:creationId xmlns:a16="http://schemas.microsoft.com/office/drawing/2014/main" id="{B3A5CC2F-8D7F-42F9-8CF4-357C7B6B12C1}"/>
                    </a:ext>
                  </a:extLst>
                </p:cNvPr>
                <p:cNvSpPr/>
                <p:nvPr/>
              </p:nvSpPr>
              <p:spPr>
                <a:xfrm>
                  <a:off x="7717606" y="2908859"/>
                  <a:ext cx="755555" cy="392421"/>
                </a:xfrm>
                <a:custGeom>
                  <a:avLst/>
                  <a:gdLst>
                    <a:gd name="connsiteX0" fmla="*/ 0 w 755555"/>
                    <a:gd name="connsiteY0" fmla="*/ 392421 h 392421"/>
                    <a:gd name="connsiteX1" fmla="*/ 522425 w 755555"/>
                    <a:gd name="connsiteY1" fmla="*/ 12909 h 392421"/>
                    <a:gd name="connsiteX2" fmla="*/ 743146 w 755555"/>
                    <a:gd name="connsiteY2" fmla="*/ 44667 h 392421"/>
                    <a:gd name="connsiteX3" fmla="*/ 708212 w 755555"/>
                    <a:gd name="connsiteY3" fmla="*/ 117712 h 392421"/>
                    <a:gd name="connsiteX4" fmla="*/ 0 w 755555"/>
                    <a:gd name="connsiteY4" fmla="*/ 392421 h 392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5555" h="392421">
                      <a:moveTo>
                        <a:pt x="0" y="392421"/>
                      </a:moveTo>
                      <a:cubicBezTo>
                        <a:pt x="0" y="392421"/>
                        <a:pt x="236600" y="60546"/>
                        <a:pt x="522425" y="12909"/>
                      </a:cubicBezTo>
                      <a:cubicBezTo>
                        <a:pt x="593882" y="205"/>
                        <a:pt x="681217" y="-18850"/>
                        <a:pt x="743146" y="44667"/>
                      </a:cubicBezTo>
                      <a:cubicBezTo>
                        <a:pt x="743146" y="44667"/>
                        <a:pt x="787608" y="108184"/>
                        <a:pt x="708212" y="117712"/>
                      </a:cubicBezTo>
                      <a:cubicBezTo>
                        <a:pt x="582766" y="132003"/>
                        <a:pt x="344578" y="90717"/>
                        <a:pt x="0" y="392421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" name="รูปแบบอิสระ: รูปร่าง 44">
                  <a:extLst>
                    <a:ext uri="{FF2B5EF4-FFF2-40B4-BE49-F238E27FC236}">
                      <a16:creationId xmlns:a16="http://schemas.microsoft.com/office/drawing/2014/main" id="{E7EE4619-6F90-4B73-9958-31EF45964A6A}"/>
                    </a:ext>
                  </a:extLst>
                </p:cNvPr>
                <p:cNvSpPr/>
                <p:nvPr/>
              </p:nvSpPr>
              <p:spPr>
                <a:xfrm>
                  <a:off x="7261706" y="2427847"/>
                  <a:ext cx="413277" cy="713053"/>
                </a:xfrm>
                <a:custGeom>
                  <a:avLst/>
                  <a:gdLst>
                    <a:gd name="connsiteX0" fmla="*/ 167 w 413277"/>
                    <a:gd name="connsiteY0" fmla="*/ 713053 h 713053"/>
                    <a:gd name="connsiteX1" fmla="*/ 262174 w 413277"/>
                    <a:gd name="connsiteY1" fmla="*/ 52479 h 713053"/>
                    <a:gd name="connsiteX2" fmla="*/ 393971 w 413277"/>
                    <a:gd name="connsiteY2" fmla="*/ 9606 h 713053"/>
                    <a:gd name="connsiteX3" fmla="*/ 303460 w 413277"/>
                    <a:gd name="connsiteY3" fmla="*/ 166809 h 713053"/>
                    <a:gd name="connsiteX4" fmla="*/ 167 w 413277"/>
                    <a:gd name="connsiteY4" fmla="*/ 713053 h 7130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13277" h="713053">
                      <a:moveTo>
                        <a:pt x="167" y="713053"/>
                      </a:moveTo>
                      <a:cubicBezTo>
                        <a:pt x="167" y="713053"/>
                        <a:pt x="-15712" y="292255"/>
                        <a:pt x="262174" y="52479"/>
                      </a:cubicBezTo>
                      <a:cubicBezTo>
                        <a:pt x="262174" y="52479"/>
                        <a:pt x="354273" y="-26917"/>
                        <a:pt x="393971" y="9606"/>
                      </a:cubicBezTo>
                      <a:cubicBezTo>
                        <a:pt x="433669" y="46128"/>
                        <a:pt x="416201" y="85826"/>
                        <a:pt x="303460" y="166809"/>
                      </a:cubicBezTo>
                      <a:cubicBezTo>
                        <a:pt x="171662" y="262084"/>
                        <a:pt x="65272" y="424052"/>
                        <a:pt x="167" y="713053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" name="รูปแบบอิสระ: รูปร่าง 45">
                  <a:extLst>
                    <a:ext uri="{FF2B5EF4-FFF2-40B4-BE49-F238E27FC236}">
                      <a16:creationId xmlns:a16="http://schemas.microsoft.com/office/drawing/2014/main" id="{A4128EA0-2AA4-4997-AEB0-0675AA5AA4BE}"/>
                    </a:ext>
                  </a:extLst>
                </p:cNvPr>
                <p:cNvSpPr/>
                <p:nvPr/>
              </p:nvSpPr>
              <p:spPr>
                <a:xfrm>
                  <a:off x="-20319" y="-2"/>
                  <a:ext cx="15879" cy="15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79" h="15879"/>
                  </a:pathLst>
                </a:custGeom>
                <a:solidFill>
                  <a:srgbClr val="FFFFFF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47" name="กราฟิก 6">
                  <a:extLst>
                    <a:ext uri="{FF2B5EF4-FFF2-40B4-BE49-F238E27FC236}">
                      <a16:creationId xmlns:a16="http://schemas.microsoft.com/office/drawing/2014/main" id="{E1090195-226A-4E96-9D31-C500468027C9}"/>
                    </a:ext>
                  </a:extLst>
                </p:cNvPr>
                <p:cNvGrpSpPr/>
                <p:nvPr/>
              </p:nvGrpSpPr>
              <p:grpSpPr>
                <a:xfrm>
                  <a:off x="5895626" y="3099399"/>
                  <a:ext cx="676234" cy="792874"/>
                  <a:chOff x="5895626" y="3099399"/>
                  <a:chExt cx="676234" cy="792874"/>
                </a:xfrm>
                <a:solidFill>
                  <a:schemeClr val="accent1"/>
                </a:solidFill>
              </p:grpSpPr>
              <p:sp>
                <p:nvSpPr>
                  <p:cNvPr id="48" name="รูปแบบอิสระ: รูปร่าง 47">
                    <a:extLst>
                      <a:ext uri="{FF2B5EF4-FFF2-40B4-BE49-F238E27FC236}">
                        <a16:creationId xmlns:a16="http://schemas.microsoft.com/office/drawing/2014/main" id="{09D468A0-FAC6-445D-AAF9-C198AE4F170E}"/>
                      </a:ext>
                    </a:extLst>
                  </p:cNvPr>
                  <p:cNvSpPr/>
                  <p:nvPr/>
                </p:nvSpPr>
                <p:spPr>
                  <a:xfrm>
                    <a:off x="6068810" y="3316516"/>
                    <a:ext cx="503050" cy="575758"/>
                  </a:xfrm>
                  <a:custGeom>
                    <a:avLst/>
                    <a:gdLst>
                      <a:gd name="connsiteX0" fmla="*/ 383225 w 503050"/>
                      <a:gd name="connsiteY0" fmla="*/ 561178 h 575758"/>
                      <a:gd name="connsiteX1" fmla="*/ 54526 w 503050"/>
                      <a:gd name="connsiteY1" fmla="*/ 315051 h 575758"/>
                      <a:gd name="connsiteX2" fmla="*/ 300653 w 503050"/>
                      <a:gd name="connsiteY2" fmla="*/ 35578 h 575758"/>
                      <a:gd name="connsiteX3" fmla="*/ 383225 w 503050"/>
                      <a:gd name="connsiteY3" fmla="*/ 561178 h 5757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03050" h="575758">
                        <a:moveTo>
                          <a:pt x="383225" y="561178"/>
                        </a:moveTo>
                        <a:cubicBezTo>
                          <a:pt x="383225" y="561178"/>
                          <a:pt x="227609" y="519893"/>
                          <a:pt x="54526" y="315051"/>
                        </a:cubicBezTo>
                        <a:cubicBezTo>
                          <a:pt x="-124909" y="100682"/>
                          <a:pt x="186323" y="-78753"/>
                          <a:pt x="300653" y="35578"/>
                        </a:cubicBezTo>
                        <a:cubicBezTo>
                          <a:pt x="427686" y="161023"/>
                          <a:pt x="637292" y="667569"/>
                          <a:pt x="383225" y="561178"/>
                        </a:cubicBezTo>
                        <a:close/>
                      </a:path>
                    </a:pathLst>
                  </a:custGeom>
                  <a:solidFill>
                    <a:srgbClr val="FEB560"/>
                  </a:solidFill>
                  <a:ln w="15864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9" name="รูปแบบอิสระ: รูปร่าง 48">
                    <a:extLst>
                      <a:ext uri="{FF2B5EF4-FFF2-40B4-BE49-F238E27FC236}">
                        <a16:creationId xmlns:a16="http://schemas.microsoft.com/office/drawing/2014/main" id="{03EB595E-8852-4020-A165-6F7AA1C65390}"/>
                      </a:ext>
                    </a:extLst>
                  </p:cNvPr>
                  <p:cNvSpPr/>
                  <p:nvPr/>
                </p:nvSpPr>
                <p:spPr>
                  <a:xfrm>
                    <a:off x="6104281" y="3491830"/>
                    <a:ext cx="142912" cy="84159"/>
                  </a:xfrm>
                  <a:custGeom>
                    <a:avLst/>
                    <a:gdLst>
                      <a:gd name="connsiteX0" fmla="*/ 0 w 142912"/>
                      <a:gd name="connsiteY0" fmla="*/ 84160 h 84159"/>
                      <a:gd name="connsiteX1" fmla="*/ 142913 w 142912"/>
                      <a:gd name="connsiteY1" fmla="*/ 0 h 841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2912" h="84159">
                        <a:moveTo>
                          <a:pt x="0" y="84160"/>
                        </a:moveTo>
                        <a:cubicBezTo>
                          <a:pt x="0" y="84160"/>
                          <a:pt x="93687" y="49226"/>
                          <a:pt x="142913" y="0"/>
                        </a:cubicBezTo>
                      </a:path>
                    </a:pathLst>
                  </a:custGeom>
                  <a:solidFill>
                    <a:srgbClr val="FEB560"/>
                  </a:solidFill>
                  <a:ln w="15864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รูปแบบอิสระ: รูปร่าง 49">
                    <a:extLst>
                      <a:ext uri="{FF2B5EF4-FFF2-40B4-BE49-F238E27FC236}">
                        <a16:creationId xmlns:a16="http://schemas.microsoft.com/office/drawing/2014/main" id="{C8384839-A08A-4D48-8820-B42762874A3A}"/>
                      </a:ext>
                    </a:extLst>
                  </p:cNvPr>
                  <p:cNvSpPr/>
                  <p:nvPr/>
                </p:nvSpPr>
                <p:spPr>
                  <a:xfrm>
                    <a:off x="6345644" y="3533116"/>
                    <a:ext cx="139737" cy="104802"/>
                  </a:xfrm>
                  <a:custGeom>
                    <a:avLst/>
                    <a:gdLst>
                      <a:gd name="connsiteX0" fmla="*/ 139737 w 139737"/>
                      <a:gd name="connsiteY0" fmla="*/ 0 h 104802"/>
                      <a:gd name="connsiteX1" fmla="*/ 0 w 139737"/>
                      <a:gd name="connsiteY1" fmla="*/ 104803 h 1048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39737" h="104802">
                        <a:moveTo>
                          <a:pt x="139737" y="0"/>
                        </a:moveTo>
                        <a:cubicBezTo>
                          <a:pt x="139737" y="0"/>
                          <a:pt x="98451" y="73044"/>
                          <a:pt x="0" y="104803"/>
                        </a:cubicBezTo>
                      </a:path>
                    </a:pathLst>
                  </a:custGeom>
                  <a:solidFill>
                    <a:srgbClr val="FEB560"/>
                  </a:solidFill>
                  <a:ln w="15864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1" name="รูปแบบอิสระ: รูปร่าง 50">
                    <a:extLst>
                      <a:ext uri="{FF2B5EF4-FFF2-40B4-BE49-F238E27FC236}">
                        <a16:creationId xmlns:a16="http://schemas.microsoft.com/office/drawing/2014/main" id="{E4588BA8-F93A-42EF-BAD7-49AA39533EC9}"/>
                      </a:ext>
                    </a:extLst>
                  </p:cNvPr>
                  <p:cNvSpPr/>
                  <p:nvPr/>
                </p:nvSpPr>
                <p:spPr>
                  <a:xfrm>
                    <a:off x="6394870" y="3587105"/>
                    <a:ext cx="114330" cy="101626"/>
                  </a:xfrm>
                  <a:custGeom>
                    <a:avLst/>
                    <a:gdLst>
                      <a:gd name="connsiteX0" fmla="*/ 114330 w 114330"/>
                      <a:gd name="connsiteY0" fmla="*/ 0 h 101626"/>
                      <a:gd name="connsiteX1" fmla="*/ 0 w 114330"/>
                      <a:gd name="connsiteY1" fmla="*/ 101627 h 101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14330" h="101626">
                        <a:moveTo>
                          <a:pt x="114330" y="0"/>
                        </a:moveTo>
                        <a:cubicBezTo>
                          <a:pt x="114330" y="0"/>
                          <a:pt x="98451" y="69869"/>
                          <a:pt x="0" y="101627"/>
                        </a:cubicBezTo>
                      </a:path>
                    </a:pathLst>
                  </a:custGeom>
                  <a:solidFill>
                    <a:srgbClr val="FEB560"/>
                  </a:solidFill>
                  <a:ln w="15864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รูปแบบอิสระ: รูปร่าง 51">
                    <a:extLst>
                      <a:ext uri="{FF2B5EF4-FFF2-40B4-BE49-F238E27FC236}">
                        <a16:creationId xmlns:a16="http://schemas.microsoft.com/office/drawing/2014/main" id="{5AFB3F8B-08C7-4423-AD66-258A20D6AB80}"/>
                      </a:ext>
                    </a:extLst>
                  </p:cNvPr>
                  <p:cNvSpPr/>
                  <p:nvPr/>
                </p:nvSpPr>
                <p:spPr>
                  <a:xfrm>
                    <a:off x="5895626" y="3099399"/>
                    <a:ext cx="302165" cy="293979"/>
                  </a:xfrm>
                  <a:custGeom>
                    <a:avLst/>
                    <a:gdLst>
                      <a:gd name="connsiteX0" fmla="*/ 299166 w 302165"/>
                      <a:gd name="connsiteY0" fmla="*/ 293980 h 293979"/>
                      <a:gd name="connsiteX1" fmla="*/ 5401 w 302165"/>
                      <a:gd name="connsiteY1" fmla="*/ 155831 h 293979"/>
                      <a:gd name="connsiteX2" fmla="*/ 261056 w 302165"/>
                      <a:gd name="connsiteY2" fmla="*/ 257457 h 293979"/>
                      <a:gd name="connsiteX3" fmla="*/ 218182 w 302165"/>
                      <a:gd name="connsiteY3" fmla="*/ 1803 h 293979"/>
                      <a:gd name="connsiteX4" fmla="*/ 299166 w 302165"/>
                      <a:gd name="connsiteY4" fmla="*/ 293980 h 293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02165" h="293979">
                        <a:moveTo>
                          <a:pt x="299166" y="293980"/>
                        </a:moveTo>
                        <a:cubicBezTo>
                          <a:pt x="299166" y="293980"/>
                          <a:pt x="-47000" y="284452"/>
                          <a:pt x="5401" y="155831"/>
                        </a:cubicBezTo>
                        <a:cubicBezTo>
                          <a:pt x="46687" y="52616"/>
                          <a:pt x="261056" y="257457"/>
                          <a:pt x="261056" y="257457"/>
                        </a:cubicBezTo>
                        <a:cubicBezTo>
                          <a:pt x="261056" y="257457"/>
                          <a:pt x="94324" y="33561"/>
                          <a:pt x="218182" y="1803"/>
                        </a:cubicBezTo>
                        <a:cubicBezTo>
                          <a:pt x="326161" y="-26780"/>
                          <a:pt x="299166" y="293980"/>
                          <a:pt x="299166" y="293980"/>
                        </a:cubicBezTo>
                        <a:close/>
                      </a:path>
                    </a:pathLst>
                  </a:custGeom>
                  <a:solidFill>
                    <a:srgbClr val="98BD60"/>
                  </a:solidFill>
                  <a:ln w="15864" cap="rnd">
                    <a:solidFill>
                      <a:srgbClr val="000000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3" name="กราฟิก 6">
                <a:extLst>
                  <a:ext uri="{FF2B5EF4-FFF2-40B4-BE49-F238E27FC236}">
                    <a16:creationId xmlns:a16="http://schemas.microsoft.com/office/drawing/2014/main" id="{E1090195-226A-4E96-9D31-C500468027C9}"/>
                  </a:ext>
                </a:extLst>
              </p:cNvPr>
              <p:cNvGrpSpPr/>
              <p:nvPr/>
            </p:nvGrpSpPr>
            <p:grpSpPr>
              <a:xfrm>
                <a:off x="715081" y="540714"/>
                <a:ext cx="1322408" cy="2032230"/>
                <a:chOff x="715081" y="540714"/>
                <a:chExt cx="1322408" cy="2032230"/>
              </a:xfrm>
              <a:solidFill>
                <a:schemeClr val="accent1"/>
              </a:solidFill>
            </p:grpSpPr>
            <p:sp>
              <p:nvSpPr>
                <p:cNvPr id="54" name="รูปแบบอิสระ: รูปร่าง 53">
                  <a:extLst>
                    <a:ext uri="{FF2B5EF4-FFF2-40B4-BE49-F238E27FC236}">
                      <a16:creationId xmlns:a16="http://schemas.microsoft.com/office/drawing/2014/main" id="{80E4B65E-BB1F-4058-ADE7-2EABC7287F70}"/>
                    </a:ext>
                  </a:extLst>
                </p:cNvPr>
                <p:cNvSpPr/>
                <p:nvPr/>
              </p:nvSpPr>
              <p:spPr>
                <a:xfrm>
                  <a:off x="1137273" y="2126220"/>
                  <a:ext cx="809927" cy="446724"/>
                </a:xfrm>
                <a:custGeom>
                  <a:avLst/>
                  <a:gdLst>
                    <a:gd name="connsiteX0" fmla="*/ 438265 w 809927"/>
                    <a:gd name="connsiteY0" fmla="*/ 368397 h 446724"/>
                    <a:gd name="connsiteX1" fmla="*/ 273122 w 809927"/>
                    <a:gd name="connsiteY1" fmla="*/ 446205 h 446724"/>
                    <a:gd name="connsiteX2" fmla="*/ 0 w 809927"/>
                    <a:gd name="connsiteY2" fmla="*/ 279474 h 446724"/>
                    <a:gd name="connsiteX3" fmla="*/ 166731 w 809927"/>
                    <a:gd name="connsiteY3" fmla="*/ 22231 h 446724"/>
                    <a:gd name="connsiteX4" fmla="*/ 646283 w 809927"/>
                    <a:gd name="connsiteY4" fmla="*/ 0 h 446724"/>
                    <a:gd name="connsiteX5" fmla="*/ 765377 w 809927"/>
                    <a:gd name="connsiteY5" fmla="*/ 335051 h 446724"/>
                    <a:gd name="connsiteX6" fmla="*/ 747909 w 809927"/>
                    <a:gd name="connsiteY6" fmla="*/ 369985 h 446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09927" h="446724">
                      <a:moveTo>
                        <a:pt x="438265" y="368397"/>
                      </a:moveTo>
                      <a:cubicBezTo>
                        <a:pt x="438265" y="368397"/>
                        <a:pt x="455732" y="454145"/>
                        <a:pt x="273122" y="446205"/>
                      </a:cubicBezTo>
                      <a:cubicBezTo>
                        <a:pt x="122270" y="439854"/>
                        <a:pt x="0" y="416035"/>
                        <a:pt x="0" y="279474"/>
                      </a:cubicBezTo>
                      <a:cubicBezTo>
                        <a:pt x="0" y="142913"/>
                        <a:pt x="166731" y="22231"/>
                        <a:pt x="166731" y="22231"/>
                      </a:cubicBezTo>
                      <a:lnTo>
                        <a:pt x="646283" y="0"/>
                      </a:lnTo>
                      <a:cubicBezTo>
                        <a:pt x="646283" y="0"/>
                        <a:pt x="913053" y="236600"/>
                        <a:pt x="765377" y="335051"/>
                      </a:cubicBezTo>
                      <a:cubicBezTo>
                        <a:pt x="714563" y="369985"/>
                        <a:pt x="747909" y="369985"/>
                        <a:pt x="747909" y="369985"/>
                      </a:cubicBezTo>
                    </a:path>
                  </a:pathLst>
                </a:custGeom>
                <a:solidFill>
                  <a:srgbClr val="FFFFFF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5" name="รูปแบบอิสระ: รูปร่าง 54">
                  <a:extLst>
                    <a:ext uri="{FF2B5EF4-FFF2-40B4-BE49-F238E27FC236}">
                      <a16:creationId xmlns:a16="http://schemas.microsoft.com/office/drawing/2014/main" id="{0D862F3D-3434-475E-B45B-A5CDBB8509C5}"/>
                    </a:ext>
                  </a:extLst>
                </p:cNvPr>
                <p:cNvSpPr/>
                <p:nvPr/>
              </p:nvSpPr>
              <p:spPr>
                <a:xfrm>
                  <a:off x="1334175" y="2343752"/>
                  <a:ext cx="242209" cy="166744"/>
                </a:xfrm>
                <a:custGeom>
                  <a:avLst/>
                  <a:gdLst>
                    <a:gd name="connsiteX0" fmla="*/ 0 w 242209"/>
                    <a:gd name="connsiteY0" fmla="*/ 13 h 166744"/>
                    <a:gd name="connsiteX1" fmla="*/ 241364 w 242209"/>
                    <a:gd name="connsiteY1" fmla="*/ 166745 h 166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42209" h="166744">
                      <a:moveTo>
                        <a:pt x="0" y="13"/>
                      </a:moveTo>
                      <a:cubicBezTo>
                        <a:pt x="0" y="13"/>
                        <a:pt x="258831" y="-4751"/>
                        <a:pt x="241364" y="166745"/>
                      </a:cubicBezTo>
                    </a:path>
                  </a:pathLst>
                </a:custGeom>
                <a:solidFill>
                  <a:srgbClr val="FFFFFF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6" name="กราฟิก 6">
                  <a:extLst>
                    <a:ext uri="{FF2B5EF4-FFF2-40B4-BE49-F238E27FC236}">
                      <a16:creationId xmlns:a16="http://schemas.microsoft.com/office/drawing/2014/main" id="{E1090195-226A-4E96-9D31-C500468027C9}"/>
                    </a:ext>
                  </a:extLst>
                </p:cNvPr>
                <p:cNvGrpSpPr/>
                <p:nvPr/>
              </p:nvGrpSpPr>
              <p:grpSpPr>
                <a:xfrm>
                  <a:off x="1033504" y="540714"/>
                  <a:ext cx="1003986" cy="1681011"/>
                  <a:chOff x="1033504" y="540714"/>
                  <a:chExt cx="1003986" cy="1681011"/>
                </a:xfrm>
                <a:solidFill>
                  <a:schemeClr val="accent1"/>
                </a:solidFill>
              </p:grpSpPr>
              <p:sp>
                <p:nvSpPr>
                  <p:cNvPr id="57" name="รูปแบบอิสระ: รูปร่าง 56">
                    <a:extLst>
                      <a:ext uri="{FF2B5EF4-FFF2-40B4-BE49-F238E27FC236}">
                        <a16:creationId xmlns:a16="http://schemas.microsoft.com/office/drawing/2014/main" id="{3773619E-717C-40B9-A963-0D821BF0F85D}"/>
                      </a:ext>
                    </a:extLst>
                  </p:cNvPr>
                  <p:cNvSpPr/>
                  <p:nvPr/>
                </p:nvSpPr>
                <p:spPr>
                  <a:xfrm>
                    <a:off x="1033504" y="540714"/>
                    <a:ext cx="1003986" cy="1681011"/>
                  </a:xfrm>
                  <a:custGeom>
                    <a:avLst/>
                    <a:gdLst>
                      <a:gd name="connsiteX0" fmla="*/ 253033 w 1003986"/>
                      <a:gd name="connsiteY0" fmla="*/ 891586 h 1681011"/>
                      <a:gd name="connsiteX1" fmla="*/ 554 w 1003986"/>
                      <a:gd name="connsiteY1" fmla="*/ 1309209 h 1681011"/>
                      <a:gd name="connsiteX2" fmla="*/ 532507 w 1003986"/>
                      <a:gd name="connsiteY2" fmla="*/ 1674430 h 1681011"/>
                      <a:gd name="connsiteX3" fmla="*/ 1000943 w 1003986"/>
                      <a:gd name="connsiteY3" fmla="*/ 1236164 h 1681011"/>
                      <a:gd name="connsiteX4" fmla="*/ 638897 w 1003986"/>
                      <a:gd name="connsiteY4" fmla="*/ 842361 h 1681011"/>
                      <a:gd name="connsiteX5" fmla="*/ 353072 w 1003986"/>
                      <a:gd name="connsiteY5" fmla="*/ 3940 h 1681011"/>
                      <a:gd name="connsiteX6" fmla="*/ 202220 w 1003986"/>
                      <a:gd name="connsiteY6" fmla="*/ 64281 h 1681011"/>
                      <a:gd name="connsiteX7" fmla="*/ 338781 w 1003986"/>
                      <a:gd name="connsiteY7" fmla="*/ 337403 h 1681011"/>
                      <a:gd name="connsiteX8" fmla="*/ 557914 w 1003986"/>
                      <a:gd name="connsiteY8" fmla="*/ 834421 h 1681011"/>
                      <a:gd name="connsiteX9" fmla="*/ 302259 w 1003986"/>
                      <a:gd name="connsiteY9" fmla="*/ 870943 h 16810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03986" h="1681011">
                        <a:moveTo>
                          <a:pt x="253033" y="891586"/>
                        </a:moveTo>
                        <a:cubicBezTo>
                          <a:pt x="253033" y="891586"/>
                          <a:pt x="-13737" y="1013856"/>
                          <a:pt x="554" y="1309209"/>
                        </a:cubicBezTo>
                        <a:cubicBezTo>
                          <a:pt x="13258" y="1607737"/>
                          <a:pt x="268913" y="1709364"/>
                          <a:pt x="532507" y="1674430"/>
                        </a:cubicBezTo>
                        <a:cubicBezTo>
                          <a:pt x="834211" y="1634732"/>
                          <a:pt x="1031113" y="1509286"/>
                          <a:pt x="1000943" y="1236164"/>
                        </a:cubicBezTo>
                        <a:cubicBezTo>
                          <a:pt x="959657" y="869355"/>
                          <a:pt x="638897" y="842361"/>
                          <a:pt x="638897" y="842361"/>
                        </a:cubicBezTo>
                        <a:cubicBezTo>
                          <a:pt x="638897" y="842361"/>
                          <a:pt x="778634" y="110330"/>
                          <a:pt x="353072" y="3940"/>
                        </a:cubicBezTo>
                        <a:cubicBezTo>
                          <a:pt x="353072" y="3940"/>
                          <a:pt x="230803" y="-23055"/>
                          <a:pt x="202220" y="64281"/>
                        </a:cubicBezTo>
                        <a:cubicBezTo>
                          <a:pt x="172049" y="154792"/>
                          <a:pt x="232390" y="216721"/>
                          <a:pt x="338781" y="337403"/>
                        </a:cubicBezTo>
                        <a:cubicBezTo>
                          <a:pt x="459463" y="473964"/>
                          <a:pt x="578557" y="678805"/>
                          <a:pt x="557914" y="834421"/>
                        </a:cubicBezTo>
                        <a:cubicBezTo>
                          <a:pt x="430880" y="836009"/>
                          <a:pt x="302259" y="870943"/>
                          <a:pt x="302259" y="870943"/>
                        </a:cubicBezTo>
                      </a:path>
                    </a:pathLst>
                  </a:custGeom>
                  <a:solidFill>
                    <a:srgbClr val="FFFFFF"/>
                  </a:solidFill>
                  <a:ln w="15864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8" name="รูปแบบอิสระ: รูปร่าง 57">
                    <a:extLst>
                      <a:ext uri="{FF2B5EF4-FFF2-40B4-BE49-F238E27FC236}">
                        <a16:creationId xmlns:a16="http://schemas.microsoft.com/office/drawing/2014/main" id="{D30694D2-A690-4E7C-A3B3-43CAA56CDEC5}"/>
                      </a:ext>
                    </a:extLst>
                  </p:cNvPr>
                  <p:cNvSpPr/>
                  <p:nvPr/>
                </p:nvSpPr>
                <p:spPr>
                  <a:xfrm>
                    <a:off x="1770479" y="1735219"/>
                    <a:ext cx="87708" cy="49598"/>
                  </a:xfrm>
                  <a:custGeom>
                    <a:avLst/>
                    <a:gdLst>
                      <a:gd name="connsiteX0" fmla="*/ 373 w 87708"/>
                      <a:gd name="connsiteY0" fmla="*/ 49599 h 49598"/>
                      <a:gd name="connsiteX1" fmla="*/ 38483 w 87708"/>
                      <a:gd name="connsiteY1" fmla="*/ 373 h 49598"/>
                      <a:gd name="connsiteX2" fmla="*/ 87709 w 87708"/>
                      <a:gd name="connsiteY2" fmla="*/ 38483 h 49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7708" h="49598">
                        <a:moveTo>
                          <a:pt x="373" y="49599"/>
                        </a:moveTo>
                        <a:cubicBezTo>
                          <a:pt x="-2803" y="25780"/>
                          <a:pt x="14664" y="3549"/>
                          <a:pt x="38483" y="373"/>
                        </a:cubicBezTo>
                        <a:cubicBezTo>
                          <a:pt x="62302" y="-2803"/>
                          <a:pt x="84533" y="14664"/>
                          <a:pt x="87709" y="38483"/>
                        </a:cubicBezTo>
                      </a:path>
                    </a:pathLst>
                  </a:custGeom>
                  <a:noFill/>
                  <a:ln w="15864" cap="rnd">
                    <a:solidFill>
                      <a:srgbClr val="000000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9" name="รูปแบบอิสระ: รูปร่าง 58">
                    <a:extLst>
                      <a:ext uri="{FF2B5EF4-FFF2-40B4-BE49-F238E27FC236}">
                        <a16:creationId xmlns:a16="http://schemas.microsoft.com/office/drawing/2014/main" id="{F9EE5BF5-C012-4E26-A967-2E09986E3EA2}"/>
                      </a:ext>
                    </a:extLst>
                  </p:cNvPr>
                  <p:cNvSpPr/>
                  <p:nvPr/>
                </p:nvSpPr>
                <p:spPr>
                  <a:xfrm>
                    <a:off x="1189301" y="1809851"/>
                    <a:ext cx="87708" cy="49598"/>
                  </a:xfrm>
                  <a:custGeom>
                    <a:avLst/>
                    <a:gdLst>
                      <a:gd name="connsiteX0" fmla="*/ 373 w 87708"/>
                      <a:gd name="connsiteY0" fmla="*/ 49599 h 49598"/>
                      <a:gd name="connsiteX1" fmla="*/ 38483 w 87708"/>
                      <a:gd name="connsiteY1" fmla="*/ 373 h 49598"/>
                      <a:gd name="connsiteX2" fmla="*/ 87709 w 87708"/>
                      <a:gd name="connsiteY2" fmla="*/ 38483 h 49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7708" h="49598">
                        <a:moveTo>
                          <a:pt x="373" y="49599"/>
                        </a:moveTo>
                        <a:cubicBezTo>
                          <a:pt x="-2803" y="25780"/>
                          <a:pt x="14665" y="3549"/>
                          <a:pt x="38483" y="373"/>
                        </a:cubicBezTo>
                        <a:cubicBezTo>
                          <a:pt x="62302" y="-2803"/>
                          <a:pt x="84533" y="14665"/>
                          <a:pt x="87709" y="38483"/>
                        </a:cubicBezTo>
                      </a:path>
                    </a:pathLst>
                  </a:custGeom>
                  <a:noFill/>
                  <a:ln w="15864" cap="rnd">
                    <a:solidFill>
                      <a:srgbClr val="000000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รูปแบบอิสระ: รูปร่าง 59">
                    <a:extLst>
                      <a:ext uri="{FF2B5EF4-FFF2-40B4-BE49-F238E27FC236}">
                        <a16:creationId xmlns:a16="http://schemas.microsoft.com/office/drawing/2014/main" id="{71F76C77-B30C-4661-ACA2-1F6EFE11B4F0}"/>
                      </a:ext>
                    </a:extLst>
                  </p:cNvPr>
                  <p:cNvSpPr/>
                  <p:nvPr/>
                </p:nvSpPr>
                <p:spPr>
                  <a:xfrm>
                    <a:off x="1796259" y="1861038"/>
                    <a:ext cx="120681" cy="120681"/>
                  </a:xfrm>
                  <a:custGeom>
                    <a:avLst/>
                    <a:gdLst>
                      <a:gd name="connsiteX0" fmla="*/ 120682 w 120681"/>
                      <a:gd name="connsiteY0" fmla="*/ 60341 h 120681"/>
                      <a:gd name="connsiteX1" fmla="*/ 60341 w 120681"/>
                      <a:gd name="connsiteY1" fmla="*/ 120682 h 120681"/>
                      <a:gd name="connsiteX2" fmla="*/ 0 w 120681"/>
                      <a:gd name="connsiteY2" fmla="*/ 60341 h 120681"/>
                      <a:gd name="connsiteX3" fmla="*/ 60341 w 120681"/>
                      <a:gd name="connsiteY3" fmla="*/ 0 h 120681"/>
                      <a:gd name="connsiteX4" fmla="*/ 120682 w 120681"/>
                      <a:gd name="connsiteY4" fmla="*/ 60341 h 1206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681" h="120681">
                        <a:moveTo>
                          <a:pt x="120682" y="60341"/>
                        </a:moveTo>
                        <a:cubicBezTo>
                          <a:pt x="120682" y="93666"/>
                          <a:pt x="93666" y="120682"/>
                          <a:pt x="60341" y="120682"/>
                        </a:cubicBezTo>
                        <a:cubicBezTo>
                          <a:pt x="27016" y="120682"/>
                          <a:pt x="0" y="93666"/>
                          <a:pt x="0" y="60341"/>
                        </a:cubicBezTo>
                        <a:cubicBezTo>
                          <a:pt x="0" y="27016"/>
                          <a:pt x="27015" y="0"/>
                          <a:pt x="60341" y="0"/>
                        </a:cubicBezTo>
                        <a:cubicBezTo>
                          <a:pt x="93666" y="0"/>
                          <a:pt x="120682" y="27015"/>
                          <a:pt x="120682" y="60341"/>
                        </a:cubicBezTo>
                        <a:close/>
                      </a:path>
                    </a:pathLst>
                  </a:custGeom>
                  <a:solidFill>
                    <a:srgbClr val="FEBCBC"/>
                  </a:solidFill>
                  <a:ln w="1586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รูปแบบอิสระ: รูปร่าง 60">
                    <a:extLst>
                      <a:ext uri="{FF2B5EF4-FFF2-40B4-BE49-F238E27FC236}">
                        <a16:creationId xmlns:a16="http://schemas.microsoft.com/office/drawing/2014/main" id="{56B1B680-FDA5-43D0-A7C3-28338347265F}"/>
                      </a:ext>
                    </a:extLst>
                  </p:cNvPr>
                  <p:cNvSpPr/>
                  <p:nvPr/>
                </p:nvSpPr>
                <p:spPr>
                  <a:xfrm>
                    <a:off x="1183322" y="1953137"/>
                    <a:ext cx="120681" cy="120681"/>
                  </a:xfrm>
                  <a:custGeom>
                    <a:avLst/>
                    <a:gdLst>
                      <a:gd name="connsiteX0" fmla="*/ 120682 w 120681"/>
                      <a:gd name="connsiteY0" fmla="*/ 60341 h 120681"/>
                      <a:gd name="connsiteX1" fmla="*/ 60341 w 120681"/>
                      <a:gd name="connsiteY1" fmla="*/ 120682 h 120681"/>
                      <a:gd name="connsiteX2" fmla="*/ 0 w 120681"/>
                      <a:gd name="connsiteY2" fmla="*/ 60341 h 120681"/>
                      <a:gd name="connsiteX3" fmla="*/ 60341 w 120681"/>
                      <a:gd name="connsiteY3" fmla="*/ 0 h 120681"/>
                      <a:gd name="connsiteX4" fmla="*/ 120682 w 120681"/>
                      <a:gd name="connsiteY4" fmla="*/ 60341 h 1206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681" h="120681">
                        <a:moveTo>
                          <a:pt x="120682" y="60341"/>
                        </a:moveTo>
                        <a:cubicBezTo>
                          <a:pt x="120682" y="93666"/>
                          <a:pt x="93666" y="120682"/>
                          <a:pt x="60341" y="120682"/>
                        </a:cubicBezTo>
                        <a:cubicBezTo>
                          <a:pt x="27016" y="120682"/>
                          <a:pt x="0" y="93666"/>
                          <a:pt x="0" y="60341"/>
                        </a:cubicBezTo>
                        <a:cubicBezTo>
                          <a:pt x="0" y="27016"/>
                          <a:pt x="27015" y="0"/>
                          <a:pt x="60341" y="0"/>
                        </a:cubicBezTo>
                        <a:cubicBezTo>
                          <a:pt x="93666" y="0"/>
                          <a:pt x="120682" y="27016"/>
                          <a:pt x="120682" y="60341"/>
                        </a:cubicBezTo>
                        <a:close/>
                      </a:path>
                    </a:pathLst>
                  </a:custGeom>
                  <a:solidFill>
                    <a:srgbClr val="FEBCBC"/>
                  </a:solidFill>
                  <a:ln w="1586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" name="รูปแบบอิสระ: รูปร่าง 61">
                    <a:extLst>
                      <a:ext uri="{FF2B5EF4-FFF2-40B4-BE49-F238E27FC236}">
                        <a16:creationId xmlns:a16="http://schemas.microsoft.com/office/drawing/2014/main" id="{3FB3808D-C063-4477-BB20-60CCFCD4D42C}"/>
                      </a:ext>
                    </a:extLst>
                  </p:cNvPr>
                  <p:cNvSpPr/>
                  <p:nvPr/>
                </p:nvSpPr>
                <p:spPr>
                  <a:xfrm>
                    <a:off x="1472224" y="1930906"/>
                    <a:ext cx="151524" cy="82571"/>
                  </a:xfrm>
                  <a:custGeom>
                    <a:avLst/>
                    <a:gdLst>
                      <a:gd name="connsiteX0" fmla="*/ 39797 w 151524"/>
                      <a:gd name="connsiteY0" fmla="*/ 82572 h 82571"/>
                      <a:gd name="connsiteX1" fmla="*/ 36621 w 151524"/>
                      <a:gd name="connsiteY1" fmla="*/ 82572 h 82571"/>
                      <a:gd name="connsiteX2" fmla="*/ 8039 w 151524"/>
                      <a:gd name="connsiteY2" fmla="*/ 73044 h 82571"/>
                      <a:gd name="connsiteX3" fmla="*/ 99 w 151524"/>
                      <a:gd name="connsiteY3" fmla="*/ 50813 h 82571"/>
                      <a:gd name="connsiteX4" fmla="*/ 9627 w 151524"/>
                      <a:gd name="connsiteY4" fmla="*/ 52401 h 82571"/>
                      <a:gd name="connsiteX5" fmla="*/ 4863 w 151524"/>
                      <a:gd name="connsiteY5" fmla="*/ 52401 h 82571"/>
                      <a:gd name="connsiteX6" fmla="*/ 9627 w 151524"/>
                      <a:gd name="connsiteY6" fmla="*/ 52401 h 82571"/>
                      <a:gd name="connsiteX7" fmla="*/ 14391 w 151524"/>
                      <a:gd name="connsiteY7" fmla="*/ 68281 h 82571"/>
                      <a:gd name="connsiteX8" fmla="*/ 35033 w 151524"/>
                      <a:gd name="connsiteY8" fmla="*/ 74632 h 82571"/>
                      <a:gd name="connsiteX9" fmla="*/ 57264 w 151524"/>
                      <a:gd name="connsiteY9" fmla="*/ 61929 h 82571"/>
                      <a:gd name="connsiteX10" fmla="*/ 66792 w 151524"/>
                      <a:gd name="connsiteY10" fmla="*/ 7940 h 82571"/>
                      <a:gd name="connsiteX11" fmla="*/ 65204 w 151524"/>
                      <a:gd name="connsiteY11" fmla="*/ 1588 h 82571"/>
                      <a:gd name="connsiteX12" fmla="*/ 74731 w 151524"/>
                      <a:gd name="connsiteY12" fmla="*/ 0 h 82571"/>
                      <a:gd name="connsiteX13" fmla="*/ 76319 w 151524"/>
                      <a:gd name="connsiteY13" fmla="*/ 6352 h 82571"/>
                      <a:gd name="connsiteX14" fmla="*/ 101726 w 151524"/>
                      <a:gd name="connsiteY14" fmla="*/ 58753 h 82571"/>
                      <a:gd name="connsiteX15" fmla="*/ 120781 w 151524"/>
                      <a:gd name="connsiteY15" fmla="*/ 63517 h 82571"/>
                      <a:gd name="connsiteX16" fmla="*/ 138248 w 151524"/>
                      <a:gd name="connsiteY16" fmla="*/ 53989 h 82571"/>
                      <a:gd name="connsiteX17" fmla="*/ 141424 w 151524"/>
                      <a:gd name="connsiteY17" fmla="*/ 33346 h 82571"/>
                      <a:gd name="connsiteX18" fmla="*/ 150951 w 151524"/>
                      <a:gd name="connsiteY18" fmla="*/ 31758 h 82571"/>
                      <a:gd name="connsiteX19" fmla="*/ 144600 w 151524"/>
                      <a:gd name="connsiteY19" fmla="*/ 60341 h 82571"/>
                      <a:gd name="connsiteX20" fmla="*/ 120781 w 151524"/>
                      <a:gd name="connsiteY20" fmla="*/ 73044 h 82571"/>
                      <a:gd name="connsiteX21" fmla="*/ 95374 w 151524"/>
                      <a:gd name="connsiteY21" fmla="*/ 66693 h 82571"/>
                      <a:gd name="connsiteX22" fmla="*/ 74731 w 151524"/>
                      <a:gd name="connsiteY22" fmla="*/ 39698 h 82571"/>
                      <a:gd name="connsiteX23" fmla="*/ 63616 w 151524"/>
                      <a:gd name="connsiteY23" fmla="*/ 68281 h 82571"/>
                      <a:gd name="connsiteX24" fmla="*/ 39797 w 151524"/>
                      <a:gd name="connsiteY24" fmla="*/ 82572 h 825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51524" h="82571">
                        <a:moveTo>
                          <a:pt x="39797" y="82572"/>
                        </a:moveTo>
                        <a:cubicBezTo>
                          <a:pt x="38209" y="82572"/>
                          <a:pt x="38209" y="82572"/>
                          <a:pt x="36621" y="82572"/>
                        </a:cubicBezTo>
                        <a:cubicBezTo>
                          <a:pt x="23918" y="82572"/>
                          <a:pt x="14391" y="80984"/>
                          <a:pt x="8039" y="73044"/>
                        </a:cubicBezTo>
                        <a:cubicBezTo>
                          <a:pt x="-1489" y="63517"/>
                          <a:pt x="99" y="50813"/>
                          <a:pt x="99" y="50813"/>
                        </a:cubicBezTo>
                        <a:lnTo>
                          <a:pt x="9627" y="52401"/>
                        </a:lnTo>
                        <a:lnTo>
                          <a:pt x="4863" y="52401"/>
                        </a:lnTo>
                        <a:lnTo>
                          <a:pt x="9627" y="52401"/>
                        </a:lnTo>
                        <a:cubicBezTo>
                          <a:pt x="9627" y="52401"/>
                          <a:pt x="9627" y="61929"/>
                          <a:pt x="14391" y="68281"/>
                        </a:cubicBezTo>
                        <a:cubicBezTo>
                          <a:pt x="19154" y="73044"/>
                          <a:pt x="25506" y="74632"/>
                          <a:pt x="35033" y="74632"/>
                        </a:cubicBezTo>
                        <a:cubicBezTo>
                          <a:pt x="44561" y="74632"/>
                          <a:pt x="52501" y="69868"/>
                          <a:pt x="57264" y="61929"/>
                        </a:cubicBezTo>
                        <a:cubicBezTo>
                          <a:pt x="66792" y="49225"/>
                          <a:pt x="69968" y="28583"/>
                          <a:pt x="66792" y="7940"/>
                        </a:cubicBezTo>
                        <a:cubicBezTo>
                          <a:pt x="66792" y="4764"/>
                          <a:pt x="65204" y="1588"/>
                          <a:pt x="65204" y="1588"/>
                        </a:cubicBezTo>
                        <a:lnTo>
                          <a:pt x="74731" y="0"/>
                        </a:lnTo>
                        <a:cubicBezTo>
                          <a:pt x="74731" y="1588"/>
                          <a:pt x="74731" y="3176"/>
                          <a:pt x="76319" y="6352"/>
                        </a:cubicBezTo>
                        <a:cubicBezTo>
                          <a:pt x="79495" y="19055"/>
                          <a:pt x="85847" y="47638"/>
                          <a:pt x="101726" y="58753"/>
                        </a:cubicBezTo>
                        <a:cubicBezTo>
                          <a:pt x="108078" y="63517"/>
                          <a:pt x="112841" y="65105"/>
                          <a:pt x="120781" y="63517"/>
                        </a:cubicBezTo>
                        <a:cubicBezTo>
                          <a:pt x="120781" y="63517"/>
                          <a:pt x="131897" y="61929"/>
                          <a:pt x="138248" y="53989"/>
                        </a:cubicBezTo>
                        <a:cubicBezTo>
                          <a:pt x="143012" y="49225"/>
                          <a:pt x="143012" y="41286"/>
                          <a:pt x="141424" y="33346"/>
                        </a:cubicBezTo>
                        <a:lnTo>
                          <a:pt x="150951" y="31758"/>
                        </a:lnTo>
                        <a:cubicBezTo>
                          <a:pt x="152539" y="42874"/>
                          <a:pt x="150951" y="53989"/>
                          <a:pt x="144600" y="60341"/>
                        </a:cubicBezTo>
                        <a:cubicBezTo>
                          <a:pt x="135072" y="71456"/>
                          <a:pt x="120781" y="73044"/>
                          <a:pt x="120781" y="73044"/>
                        </a:cubicBezTo>
                        <a:cubicBezTo>
                          <a:pt x="111254" y="74632"/>
                          <a:pt x="103314" y="73044"/>
                          <a:pt x="95374" y="66693"/>
                        </a:cubicBezTo>
                        <a:cubicBezTo>
                          <a:pt x="85847" y="60341"/>
                          <a:pt x="79495" y="50813"/>
                          <a:pt x="74731" y="39698"/>
                        </a:cubicBezTo>
                        <a:cubicBezTo>
                          <a:pt x="73143" y="50813"/>
                          <a:pt x="68380" y="60341"/>
                          <a:pt x="63616" y="68281"/>
                        </a:cubicBezTo>
                        <a:cubicBezTo>
                          <a:pt x="60440" y="76220"/>
                          <a:pt x="50913" y="80984"/>
                          <a:pt x="39797" y="8257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586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3" name="รูปแบบอิสระ: รูปร่าง 62">
                    <a:extLst>
                      <a:ext uri="{FF2B5EF4-FFF2-40B4-BE49-F238E27FC236}">
                        <a16:creationId xmlns:a16="http://schemas.microsoft.com/office/drawing/2014/main" id="{DDC6D64F-9507-40C6-B017-A0B450282AF4}"/>
                      </a:ext>
                    </a:extLst>
                  </p:cNvPr>
                  <p:cNvSpPr/>
                  <p:nvPr/>
                </p:nvSpPr>
                <p:spPr>
                  <a:xfrm>
                    <a:off x="1503736" y="1886493"/>
                    <a:ext cx="72543" cy="53940"/>
                  </a:xfrm>
                  <a:custGeom>
                    <a:avLst/>
                    <a:gdLst>
                      <a:gd name="connsiteX0" fmla="*/ 346 w 72543"/>
                      <a:gd name="connsiteY0" fmla="*/ 19006 h 53940"/>
                      <a:gd name="connsiteX1" fmla="*/ 41632 w 72543"/>
                      <a:gd name="connsiteY1" fmla="*/ 53941 h 53940"/>
                      <a:gd name="connsiteX2" fmla="*/ 71802 w 72543"/>
                      <a:gd name="connsiteY2" fmla="*/ 11067 h 53940"/>
                      <a:gd name="connsiteX3" fmla="*/ 346 w 72543"/>
                      <a:gd name="connsiteY3" fmla="*/ 19006 h 539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2543" h="53940">
                        <a:moveTo>
                          <a:pt x="346" y="19006"/>
                        </a:moveTo>
                        <a:cubicBezTo>
                          <a:pt x="-4418" y="33298"/>
                          <a:pt x="41632" y="53941"/>
                          <a:pt x="41632" y="53941"/>
                        </a:cubicBezTo>
                        <a:cubicBezTo>
                          <a:pt x="41632" y="53941"/>
                          <a:pt x="78154" y="25358"/>
                          <a:pt x="71802" y="11067"/>
                        </a:cubicBezTo>
                        <a:cubicBezTo>
                          <a:pt x="67038" y="-4812"/>
                          <a:pt x="8285" y="-4812"/>
                          <a:pt x="346" y="19006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586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" name="รูปแบบอิสระ: รูปร่าง 63">
                  <a:extLst>
                    <a:ext uri="{FF2B5EF4-FFF2-40B4-BE49-F238E27FC236}">
                      <a16:creationId xmlns:a16="http://schemas.microsoft.com/office/drawing/2014/main" id="{4F940677-44F5-4178-84DF-3729E025EAD1}"/>
                    </a:ext>
                  </a:extLst>
                </p:cNvPr>
                <p:cNvSpPr/>
                <p:nvPr/>
              </p:nvSpPr>
              <p:spPr>
                <a:xfrm>
                  <a:off x="1345821" y="658807"/>
                  <a:ext cx="304693" cy="734797"/>
                </a:xfrm>
                <a:custGeom>
                  <a:avLst/>
                  <a:gdLst>
                    <a:gd name="connsiteX0" fmla="*/ 291646 w 304693"/>
                    <a:gd name="connsiteY0" fmla="*/ 730619 h 734797"/>
                    <a:gd name="connsiteX1" fmla="*/ 64574 w 304693"/>
                    <a:gd name="connsiteY1" fmla="*/ 124034 h 734797"/>
                    <a:gd name="connsiteX2" fmla="*/ 18524 w 304693"/>
                    <a:gd name="connsiteY2" fmla="*/ 3352 h 734797"/>
                    <a:gd name="connsiteX3" fmla="*/ 169376 w 304693"/>
                    <a:gd name="connsiteY3" fmla="*/ 93864 h 734797"/>
                    <a:gd name="connsiteX4" fmla="*/ 291646 w 304693"/>
                    <a:gd name="connsiteY4" fmla="*/ 730619 h 734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4693" h="734797">
                      <a:moveTo>
                        <a:pt x="291646" y="730619"/>
                      </a:moveTo>
                      <a:cubicBezTo>
                        <a:pt x="282119" y="775081"/>
                        <a:pt x="321817" y="457497"/>
                        <a:pt x="64574" y="124034"/>
                      </a:cubicBezTo>
                      <a:cubicBezTo>
                        <a:pt x="64574" y="124034"/>
                        <a:pt x="-41817" y="47814"/>
                        <a:pt x="18524" y="3352"/>
                      </a:cubicBezTo>
                      <a:cubicBezTo>
                        <a:pt x="18524" y="3352"/>
                        <a:pt x="78865" y="-26818"/>
                        <a:pt x="169376" y="93864"/>
                      </a:cubicBezTo>
                      <a:cubicBezTo>
                        <a:pt x="259888" y="214545"/>
                        <a:pt x="336108" y="517838"/>
                        <a:pt x="291646" y="730619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" name="รูปแบบอิสระ: รูปร่าง 64">
                  <a:extLst>
                    <a:ext uri="{FF2B5EF4-FFF2-40B4-BE49-F238E27FC236}">
                      <a16:creationId xmlns:a16="http://schemas.microsoft.com/office/drawing/2014/main" id="{1C85F4EF-7524-4364-99A1-6EB6DF5BB9AC}"/>
                    </a:ext>
                  </a:extLst>
                </p:cNvPr>
                <p:cNvSpPr/>
                <p:nvPr/>
              </p:nvSpPr>
              <p:spPr>
                <a:xfrm>
                  <a:off x="715081" y="803972"/>
                  <a:ext cx="623857" cy="647382"/>
                </a:xfrm>
                <a:custGeom>
                  <a:avLst/>
                  <a:gdLst>
                    <a:gd name="connsiteX0" fmla="*/ 623857 w 623857"/>
                    <a:gd name="connsiteY0" fmla="*/ 621976 h 647382"/>
                    <a:gd name="connsiteX1" fmla="*/ 172889 w 623857"/>
                    <a:gd name="connsiteY1" fmla="*/ 1100 h 647382"/>
                    <a:gd name="connsiteX2" fmla="*/ 6157 w 623857"/>
                    <a:gd name="connsiteY2" fmla="*/ 74144 h 647382"/>
                    <a:gd name="connsiteX3" fmla="*/ 66498 w 623857"/>
                    <a:gd name="connsiteY3" fmla="*/ 228172 h 647382"/>
                    <a:gd name="connsiteX4" fmla="*/ 558753 w 623857"/>
                    <a:gd name="connsiteY4" fmla="*/ 647383 h 647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3857" h="647382">
                      <a:moveTo>
                        <a:pt x="623857" y="621976"/>
                      </a:moveTo>
                      <a:cubicBezTo>
                        <a:pt x="623857" y="621976"/>
                        <a:pt x="596863" y="77320"/>
                        <a:pt x="172889" y="1100"/>
                      </a:cubicBezTo>
                      <a:cubicBezTo>
                        <a:pt x="172889" y="1100"/>
                        <a:pt x="31564" y="-14780"/>
                        <a:pt x="6157" y="74144"/>
                      </a:cubicBezTo>
                      <a:cubicBezTo>
                        <a:pt x="-24013" y="182122"/>
                        <a:pt x="66498" y="228172"/>
                        <a:pt x="66498" y="228172"/>
                      </a:cubicBezTo>
                      <a:cubicBezTo>
                        <a:pt x="177652" y="283749"/>
                        <a:pt x="415840" y="318683"/>
                        <a:pt x="558753" y="647383"/>
                      </a:cubicBezTo>
                    </a:path>
                  </a:pathLst>
                </a:custGeom>
                <a:solidFill>
                  <a:srgbClr val="FFFFFF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รูปแบบอิสระ: รูปร่าง 65">
                  <a:extLst>
                    <a:ext uri="{FF2B5EF4-FFF2-40B4-BE49-F238E27FC236}">
                      <a16:creationId xmlns:a16="http://schemas.microsoft.com/office/drawing/2014/main" id="{91FCECBD-099A-4239-AAF9-F460DA99C370}"/>
                    </a:ext>
                  </a:extLst>
                </p:cNvPr>
                <p:cNvSpPr/>
                <p:nvPr/>
              </p:nvSpPr>
              <p:spPr>
                <a:xfrm>
                  <a:off x="820381" y="901407"/>
                  <a:ext cx="482053" cy="532480"/>
                </a:xfrm>
                <a:custGeom>
                  <a:avLst/>
                  <a:gdLst>
                    <a:gd name="connsiteX0" fmla="*/ 58061 w 482053"/>
                    <a:gd name="connsiteY0" fmla="*/ 92627 h 532480"/>
                    <a:gd name="connsiteX1" fmla="*/ 896 w 482053"/>
                    <a:gd name="connsiteY1" fmla="*/ 49753 h 532480"/>
                    <a:gd name="connsiteX2" fmla="*/ 42182 w 482053"/>
                    <a:gd name="connsiteY2" fmla="*/ 2116 h 532480"/>
                    <a:gd name="connsiteX3" fmla="*/ 482036 w 482053"/>
                    <a:gd name="connsiteY3" fmla="*/ 532481 h 532480"/>
                    <a:gd name="connsiteX4" fmla="*/ 58061 w 482053"/>
                    <a:gd name="connsiteY4" fmla="*/ 92627 h 5324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2053" h="532480">
                      <a:moveTo>
                        <a:pt x="58061" y="92627"/>
                      </a:moveTo>
                      <a:cubicBezTo>
                        <a:pt x="58061" y="92627"/>
                        <a:pt x="12012" y="92627"/>
                        <a:pt x="896" y="49753"/>
                      </a:cubicBezTo>
                      <a:cubicBezTo>
                        <a:pt x="-3867" y="32286"/>
                        <a:pt x="10424" y="14819"/>
                        <a:pt x="42182" y="2116"/>
                      </a:cubicBezTo>
                      <a:cubicBezTo>
                        <a:pt x="92996" y="-18527"/>
                        <a:pt x="391524" y="108506"/>
                        <a:pt x="482036" y="532481"/>
                      </a:cubicBezTo>
                      <a:cubicBezTo>
                        <a:pt x="483623" y="532481"/>
                        <a:pt x="377233" y="184726"/>
                        <a:pt x="58061" y="92627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6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7" name="รูปแบบอิสระ: รูปร่าง 66">
                  <a:extLst>
                    <a:ext uri="{FF2B5EF4-FFF2-40B4-BE49-F238E27FC236}">
                      <a16:creationId xmlns:a16="http://schemas.microsoft.com/office/drawing/2014/main" id="{AC524343-CF03-40B6-A6EE-72296CFE38E7}"/>
                    </a:ext>
                  </a:extLst>
                </p:cNvPr>
                <p:cNvSpPr/>
                <p:nvPr/>
              </p:nvSpPr>
              <p:spPr>
                <a:xfrm>
                  <a:off x="1394241" y="1273923"/>
                  <a:ext cx="265456" cy="220888"/>
                </a:xfrm>
                <a:custGeom>
                  <a:avLst/>
                  <a:gdLst>
                    <a:gd name="connsiteX0" fmla="*/ 265457 w 265456"/>
                    <a:gd name="connsiteY0" fmla="*/ 105976 h 220888"/>
                    <a:gd name="connsiteX1" fmla="*/ 11390 w 265456"/>
                    <a:gd name="connsiteY1" fmla="*/ 159965 h 220888"/>
                    <a:gd name="connsiteX2" fmla="*/ 265457 w 265456"/>
                    <a:gd name="connsiteY2" fmla="*/ 105976 h 2208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5456" h="220888">
                      <a:moveTo>
                        <a:pt x="265457" y="105976"/>
                      </a:moveTo>
                      <a:cubicBezTo>
                        <a:pt x="265457" y="105976"/>
                        <a:pt x="65379" y="323521"/>
                        <a:pt x="11390" y="159965"/>
                      </a:cubicBezTo>
                      <a:cubicBezTo>
                        <a:pt x="-23544" y="56751"/>
                        <a:pt x="11390" y="-111569"/>
                        <a:pt x="265457" y="105976"/>
                      </a:cubicBezTo>
                      <a:close/>
                    </a:path>
                  </a:pathLst>
                </a:custGeom>
                <a:solidFill>
                  <a:srgbClr val="FF7BAC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8" name="รูปแบบอิสระ: รูปร่าง 67">
                  <a:extLst>
                    <a:ext uri="{FF2B5EF4-FFF2-40B4-BE49-F238E27FC236}">
                      <a16:creationId xmlns:a16="http://schemas.microsoft.com/office/drawing/2014/main" id="{F023C9C7-9C27-4618-B6BC-905341520665}"/>
                    </a:ext>
                  </a:extLst>
                </p:cNvPr>
                <p:cNvSpPr/>
                <p:nvPr/>
              </p:nvSpPr>
              <p:spPr>
                <a:xfrm>
                  <a:off x="1623176" y="1241388"/>
                  <a:ext cx="256223" cy="219047"/>
                </a:xfrm>
                <a:custGeom>
                  <a:avLst/>
                  <a:gdLst>
                    <a:gd name="connsiteX0" fmla="*/ 0 w 256223"/>
                    <a:gd name="connsiteY0" fmla="*/ 151214 h 219047"/>
                    <a:gd name="connsiteX1" fmla="*/ 255655 w 256223"/>
                    <a:gd name="connsiteY1" fmla="*/ 141686 h 219047"/>
                    <a:gd name="connsiteX2" fmla="*/ 0 w 256223"/>
                    <a:gd name="connsiteY2" fmla="*/ 151214 h 219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56223" h="219047">
                      <a:moveTo>
                        <a:pt x="0" y="151214"/>
                      </a:moveTo>
                      <a:cubicBezTo>
                        <a:pt x="0" y="151214"/>
                        <a:pt x="244539" y="310006"/>
                        <a:pt x="255655" y="141686"/>
                      </a:cubicBezTo>
                      <a:cubicBezTo>
                        <a:pt x="263594" y="33708"/>
                        <a:pt x="188962" y="-118732"/>
                        <a:pt x="0" y="151214"/>
                      </a:cubicBezTo>
                      <a:close/>
                    </a:path>
                  </a:pathLst>
                </a:custGeom>
                <a:solidFill>
                  <a:srgbClr val="FF7BAC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" name="รูปแบบอิสระ: รูปร่าง 68">
                  <a:extLst>
                    <a:ext uri="{FF2B5EF4-FFF2-40B4-BE49-F238E27FC236}">
                      <a16:creationId xmlns:a16="http://schemas.microsoft.com/office/drawing/2014/main" id="{4AFB3688-B85F-4A34-9A12-FC98E6FFFBE1}"/>
                    </a:ext>
                  </a:extLst>
                </p:cNvPr>
                <p:cNvSpPr/>
                <p:nvPr/>
              </p:nvSpPr>
              <p:spPr>
                <a:xfrm>
                  <a:off x="1599357" y="1335437"/>
                  <a:ext cx="76220" cy="92099"/>
                </a:xfrm>
                <a:custGeom>
                  <a:avLst/>
                  <a:gdLst>
                    <a:gd name="connsiteX0" fmla="*/ 76220 w 76220"/>
                    <a:gd name="connsiteY0" fmla="*/ 46050 h 92099"/>
                    <a:gd name="connsiteX1" fmla="*/ 38110 w 76220"/>
                    <a:gd name="connsiteY1" fmla="*/ 92099 h 92099"/>
                    <a:gd name="connsiteX2" fmla="*/ 0 w 76220"/>
                    <a:gd name="connsiteY2" fmla="*/ 46050 h 92099"/>
                    <a:gd name="connsiteX3" fmla="*/ 38110 w 76220"/>
                    <a:gd name="connsiteY3" fmla="*/ 0 h 92099"/>
                    <a:gd name="connsiteX4" fmla="*/ 76220 w 76220"/>
                    <a:gd name="connsiteY4" fmla="*/ 46050 h 92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220" h="92099">
                      <a:moveTo>
                        <a:pt x="76220" y="46050"/>
                      </a:moveTo>
                      <a:cubicBezTo>
                        <a:pt x="76220" y="71482"/>
                        <a:pt x="59158" y="92099"/>
                        <a:pt x="38110" y="92099"/>
                      </a:cubicBezTo>
                      <a:cubicBezTo>
                        <a:pt x="17062" y="92099"/>
                        <a:pt x="0" y="71482"/>
                        <a:pt x="0" y="46050"/>
                      </a:cubicBezTo>
                      <a:cubicBezTo>
                        <a:pt x="0" y="20617"/>
                        <a:pt x="17062" y="0"/>
                        <a:pt x="38110" y="0"/>
                      </a:cubicBezTo>
                      <a:cubicBezTo>
                        <a:pt x="59158" y="0"/>
                        <a:pt x="76220" y="20617"/>
                        <a:pt x="76220" y="46050"/>
                      </a:cubicBezTo>
                      <a:close/>
                    </a:path>
                  </a:pathLst>
                </a:custGeom>
                <a:solidFill>
                  <a:srgbClr val="FF7BAC"/>
                </a:solidFill>
                <a:ln w="1586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70" name="รูปแบบอิสระ: รูปร่าง 69">
                <a:extLst>
                  <a:ext uri="{FF2B5EF4-FFF2-40B4-BE49-F238E27FC236}">
                    <a16:creationId xmlns:a16="http://schemas.microsoft.com/office/drawing/2014/main" id="{CFB25E8E-EDC6-4A41-BD34-DD76D41490B7}"/>
                  </a:ext>
                </a:extLst>
              </p:cNvPr>
              <p:cNvSpPr/>
              <p:nvPr/>
            </p:nvSpPr>
            <p:spPr>
              <a:xfrm>
                <a:off x="1701381" y="2083862"/>
                <a:ext cx="320461" cy="432751"/>
              </a:xfrm>
              <a:custGeom>
                <a:avLst/>
                <a:gdLst>
                  <a:gd name="connsiteX0" fmla="*/ 85351 w 320461"/>
                  <a:gd name="connsiteY0" fmla="*/ 347238 h 432751"/>
                  <a:gd name="connsiteX1" fmla="*/ 55180 w 320461"/>
                  <a:gd name="connsiteY1" fmla="*/ 2660 h 432751"/>
                  <a:gd name="connsiteX2" fmla="*/ 258434 w 320461"/>
                  <a:gd name="connsiteY2" fmla="*/ 163040 h 432751"/>
                  <a:gd name="connsiteX3" fmla="*/ 226675 w 320461"/>
                  <a:gd name="connsiteY3" fmla="*/ 429810 h 432751"/>
                  <a:gd name="connsiteX4" fmla="*/ 85351 w 320461"/>
                  <a:gd name="connsiteY4" fmla="*/ 347238 h 432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461" h="432751">
                    <a:moveTo>
                      <a:pt x="85351" y="347238"/>
                    </a:moveTo>
                    <a:cubicBezTo>
                      <a:pt x="-38507" y="97935"/>
                      <a:pt x="-8337" y="21715"/>
                      <a:pt x="55180" y="2660"/>
                    </a:cubicBezTo>
                    <a:cubicBezTo>
                      <a:pt x="142516" y="-24335"/>
                      <a:pt x="258434" y="163040"/>
                      <a:pt x="258434" y="163040"/>
                    </a:cubicBezTo>
                    <a:cubicBezTo>
                      <a:pt x="258434" y="163040"/>
                      <a:pt x="417225" y="377409"/>
                      <a:pt x="226675" y="429810"/>
                    </a:cubicBezTo>
                    <a:cubicBezTo>
                      <a:pt x="226675" y="429810"/>
                      <a:pt x="140928" y="456805"/>
                      <a:pt x="85351" y="3472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6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รูปแบบอิสระ: รูปร่าง 70">
                <a:extLst>
                  <a:ext uri="{FF2B5EF4-FFF2-40B4-BE49-F238E27FC236}">
                    <a16:creationId xmlns:a16="http://schemas.microsoft.com/office/drawing/2014/main" id="{DA8DEA2F-1BC5-4765-AC85-A50082B40EFF}"/>
                  </a:ext>
                </a:extLst>
              </p:cNvPr>
              <p:cNvSpPr/>
              <p:nvPr/>
            </p:nvSpPr>
            <p:spPr>
              <a:xfrm>
                <a:off x="488525" y="4430215"/>
                <a:ext cx="1158544" cy="289079"/>
              </a:xfrm>
              <a:custGeom>
                <a:avLst/>
                <a:gdLst>
                  <a:gd name="connsiteX0" fmla="*/ 1155294 w 1158544"/>
                  <a:gd name="connsiteY0" fmla="*/ 273197 h 289079"/>
                  <a:gd name="connsiteX1" fmla="*/ 732908 w 1158544"/>
                  <a:gd name="connsiteY1" fmla="*/ 68355 h 289079"/>
                  <a:gd name="connsiteX2" fmla="*/ 269236 w 1158544"/>
                  <a:gd name="connsiteY2" fmla="*/ 75 h 289079"/>
                  <a:gd name="connsiteX3" fmla="*/ 5641 w 1158544"/>
                  <a:gd name="connsiteY3" fmla="*/ 23893 h 289079"/>
                  <a:gd name="connsiteX4" fmla="*/ 10405 w 1158544"/>
                  <a:gd name="connsiteY4" fmla="*/ 39773 h 289079"/>
                  <a:gd name="connsiteX5" fmla="*/ 474077 w 1158544"/>
                  <a:gd name="connsiteY5" fmla="*/ 28657 h 289079"/>
                  <a:gd name="connsiteX6" fmla="*/ 920282 w 1158544"/>
                  <a:gd name="connsiteY6" fmla="*/ 157278 h 289079"/>
                  <a:gd name="connsiteX7" fmla="*/ 1145767 w 1158544"/>
                  <a:gd name="connsiteY7" fmla="*/ 287488 h 289079"/>
                  <a:gd name="connsiteX8" fmla="*/ 1155294 w 1158544"/>
                  <a:gd name="connsiteY8" fmla="*/ 273197 h 289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58544" h="289079">
                    <a:moveTo>
                      <a:pt x="1155294" y="273197"/>
                    </a:moveTo>
                    <a:cubicBezTo>
                      <a:pt x="1026673" y="182685"/>
                      <a:pt x="883760" y="114405"/>
                      <a:pt x="732908" y="68355"/>
                    </a:cubicBezTo>
                    <a:cubicBezTo>
                      <a:pt x="583644" y="22305"/>
                      <a:pt x="426440" y="-1513"/>
                      <a:pt x="269236" y="75"/>
                    </a:cubicBezTo>
                    <a:cubicBezTo>
                      <a:pt x="180312" y="75"/>
                      <a:pt x="92977" y="8014"/>
                      <a:pt x="5641" y="23893"/>
                    </a:cubicBezTo>
                    <a:cubicBezTo>
                      <a:pt x="-3886" y="25481"/>
                      <a:pt x="-710" y="41361"/>
                      <a:pt x="10405" y="39773"/>
                    </a:cubicBezTo>
                    <a:cubicBezTo>
                      <a:pt x="162845" y="12778"/>
                      <a:pt x="320049" y="9602"/>
                      <a:pt x="474077" y="28657"/>
                    </a:cubicBezTo>
                    <a:cubicBezTo>
                      <a:pt x="628105" y="49300"/>
                      <a:pt x="780545" y="92174"/>
                      <a:pt x="920282" y="157278"/>
                    </a:cubicBezTo>
                    <a:cubicBezTo>
                      <a:pt x="999678" y="193801"/>
                      <a:pt x="1074310" y="236674"/>
                      <a:pt x="1145767" y="287488"/>
                    </a:cubicBezTo>
                    <a:cubicBezTo>
                      <a:pt x="1155294" y="293839"/>
                      <a:pt x="1163234" y="279548"/>
                      <a:pt x="1155294" y="27319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รูปแบบอิสระ: รูปร่าง 71">
                <a:extLst>
                  <a:ext uri="{FF2B5EF4-FFF2-40B4-BE49-F238E27FC236}">
                    <a16:creationId xmlns:a16="http://schemas.microsoft.com/office/drawing/2014/main" id="{CD6107D3-D5F5-4C77-840C-4E612B8FB8E7}"/>
                  </a:ext>
                </a:extLst>
              </p:cNvPr>
              <p:cNvSpPr/>
              <p:nvPr/>
            </p:nvSpPr>
            <p:spPr>
              <a:xfrm>
                <a:off x="1445216" y="4219543"/>
                <a:ext cx="1986038" cy="351528"/>
              </a:xfrm>
              <a:custGeom>
                <a:avLst/>
                <a:gdLst>
                  <a:gd name="connsiteX0" fmla="*/ 1981835 w 1986038"/>
                  <a:gd name="connsiteY0" fmla="*/ 245681 h 351528"/>
                  <a:gd name="connsiteX1" fmla="*/ 1608674 w 1986038"/>
                  <a:gd name="connsiteY1" fmla="*/ 80537 h 351528"/>
                  <a:gd name="connsiteX2" fmla="*/ 1208519 w 1986038"/>
                  <a:gd name="connsiteY2" fmla="*/ 5906 h 351528"/>
                  <a:gd name="connsiteX3" fmla="*/ 802012 w 1986038"/>
                  <a:gd name="connsiteY3" fmla="*/ 18609 h 351528"/>
                  <a:gd name="connsiteX4" fmla="*/ 405032 w 1986038"/>
                  <a:gd name="connsiteY4" fmla="*/ 120235 h 351528"/>
                  <a:gd name="connsiteX5" fmla="*/ 44575 w 1986038"/>
                  <a:gd name="connsiteY5" fmla="*/ 307610 h 351528"/>
                  <a:gd name="connsiteX6" fmla="*/ 3289 w 1986038"/>
                  <a:gd name="connsiteY6" fmla="*/ 336192 h 351528"/>
                  <a:gd name="connsiteX7" fmla="*/ 11228 w 1986038"/>
                  <a:gd name="connsiteY7" fmla="*/ 350484 h 351528"/>
                  <a:gd name="connsiteX8" fmla="*/ 363746 w 1986038"/>
                  <a:gd name="connsiteY8" fmla="*/ 153582 h 351528"/>
                  <a:gd name="connsiteX9" fmla="*/ 751198 w 1986038"/>
                  <a:gd name="connsiteY9" fmla="*/ 42428 h 351528"/>
                  <a:gd name="connsiteX10" fmla="*/ 1156117 w 1986038"/>
                  <a:gd name="connsiteY10" fmla="*/ 18609 h 351528"/>
                  <a:gd name="connsiteX11" fmla="*/ 1554685 w 1986038"/>
                  <a:gd name="connsiteY11" fmla="*/ 82125 h 351528"/>
                  <a:gd name="connsiteX12" fmla="*/ 1927846 w 1986038"/>
                  <a:gd name="connsiteY12" fmla="*/ 234566 h 351528"/>
                  <a:gd name="connsiteX13" fmla="*/ 1970719 w 1986038"/>
                  <a:gd name="connsiteY13" fmla="*/ 259973 h 351528"/>
                  <a:gd name="connsiteX14" fmla="*/ 1981835 w 1986038"/>
                  <a:gd name="connsiteY14" fmla="*/ 245681 h 351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6038" h="351528">
                    <a:moveTo>
                      <a:pt x="1981835" y="245681"/>
                    </a:moveTo>
                    <a:cubicBezTo>
                      <a:pt x="1864329" y="175813"/>
                      <a:pt x="1738883" y="120235"/>
                      <a:pt x="1608674" y="80537"/>
                    </a:cubicBezTo>
                    <a:cubicBezTo>
                      <a:pt x="1478465" y="40840"/>
                      <a:pt x="1345080" y="15433"/>
                      <a:pt x="1208519" y="5906"/>
                    </a:cubicBezTo>
                    <a:cubicBezTo>
                      <a:pt x="1073546" y="-5210"/>
                      <a:pt x="936985" y="-446"/>
                      <a:pt x="802012" y="18609"/>
                    </a:cubicBezTo>
                    <a:cubicBezTo>
                      <a:pt x="667039" y="37664"/>
                      <a:pt x="533653" y="71010"/>
                      <a:pt x="405032" y="120235"/>
                    </a:cubicBezTo>
                    <a:cubicBezTo>
                      <a:pt x="277999" y="167873"/>
                      <a:pt x="157317" y="231390"/>
                      <a:pt x="44575" y="307610"/>
                    </a:cubicBezTo>
                    <a:cubicBezTo>
                      <a:pt x="30283" y="317138"/>
                      <a:pt x="17580" y="326665"/>
                      <a:pt x="3289" y="336192"/>
                    </a:cubicBezTo>
                    <a:cubicBezTo>
                      <a:pt x="-4651" y="342544"/>
                      <a:pt x="3289" y="355248"/>
                      <a:pt x="11228" y="350484"/>
                    </a:cubicBezTo>
                    <a:cubicBezTo>
                      <a:pt x="120795" y="271088"/>
                      <a:pt x="238301" y="205983"/>
                      <a:pt x="363746" y="153582"/>
                    </a:cubicBezTo>
                    <a:cubicBezTo>
                      <a:pt x="487604" y="102769"/>
                      <a:pt x="617813" y="66246"/>
                      <a:pt x="751198" y="42428"/>
                    </a:cubicBezTo>
                    <a:cubicBezTo>
                      <a:pt x="884583" y="20197"/>
                      <a:pt x="1021144" y="12257"/>
                      <a:pt x="1156117" y="18609"/>
                    </a:cubicBezTo>
                    <a:cubicBezTo>
                      <a:pt x="1291091" y="24960"/>
                      <a:pt x="1424476" y="47192"/>
                      <a:pt x="1554685" y="82125"/>
                    </a:cubicBezTo>
                    <a:cubicBezTo>
                      <a:pt x="1684894" y="118648"/>
                      <a:pt x="1810340" y="169461"/>
                      <a:pt x="1927846" y="234566"/>
                    </a:cubicBezTo>
                    <a:cubicBezTo>
                      <a:pt x="1942137" y="242505"/>
                      <a:pt x="1956428" y="250445"/>
                      <a:pt x="1970719" y="259973"/>
                    </a:cubicBezTo>
                    <a:cubicBezTo>
                      <a:pt x="1983423" y="264736"/>
                      <a:pt x="1991362" y="250445"/>
                      <a:pt x="1981835" y="24568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รูปแบบอิสระ: รูปร่าง 72">
                <a:extLst>
                  <a:ext uri="{FF2B5EF4-FFF2-40B4-BE49-F238E27FC236}">
                    <a16:creationId xmlns:a16="http://schemas.microsoft.com/office/drawing/2014/main" id="{BAA1E2EF-89B9-40BD-95F2-59546329E3B5}"/>
                  </a:ext>
                </a:extLst>
              </p:cNvPr>
              <p:cNvSpPr/>
              <p:nvPr/>
            </p:nvSpPr>
            <p:spPr>
              <a:xfrm>
                <a:off x="3098239" y="4490212"/>
                <a:ext cx="905104" cy="120471"/>
              </a:xfrm>
              <a:custGeom>
                <a:avLst/>
                <a:gdLst>
                  <a:gd name="connsiteX0" fmla="*/ 898874 w 905104"/>
                  <a:gd name="connsiteY0" fmla="*/ 71875 h 120471"/>
                  <a:gd name="connsiteX1" fmla="*/ 176372 w 905104"/>
                  <a:gd name="connsiteY1" fmla="*/ 30590 h 120471"/>
                  <a:gd name="connsiteX2" fmla="*/ 3289 w 905104"/>
                  <a:gd name="connsiteY2" fmla="*/ 105221 h 120471"/>
                  <a:gd name="connsiteX3" fmla="*/ 11228 w 905104"/>
                  <a:gd name="connsiteY3" fmla="*/ 119513 h 120471"/>
                  <a:gd name="connsiteX4" fmla="*/ 684506 w 905104"/>
                  <a:gd name="connsiteY4" fmla="*/ 43293 h 120471"/>
                  <a:gd name="connsiteX5" fmla="*/ 892523 w 905104"/>
                  <a:gd name="connsiteY5" fmla="*/ 87754 h 120471"/>
                  <a:gd name="connsiteX6" fmla="*/ 898874 w 905104"/>
                  <a:gd name="connsiteY6" fmla="*/ 71875 h 120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5104" h="120471">
                    <a:moveTo>
                      <a:pt x="898874" y="71875"/>
                    </a:moveTo>
                    <a:cubicBezTo>
                      <a:pt x="663863" y="19474"/>
                      <a:pt x="414559" y="-36103"/>
                      <a:pt x="176372" y="30590"/>
                    </a:cubicBezTo>
                    <a:cubicBezTo>
                      <a:pt x="116031" y="48056"/>
                      <a:pt x="57278" y="71875"/>
                      <a:pt x="3289" y="105221"/>
                    </a:cubicBezTo>
                    <a:cubicBezTo>
                      <a:pt x="-4651" y="109985"/>
                      <a:pt x="3289" y="124277"/>
                      <a:pt x="11228" y="119513"/>
                    </a:cubicBezTo>
                    <a:cubicBezTo>
                      <a:pt x="212894" y="-5933"/>
                      <a:pt x="460609" y="2007"/>
                      <a:pt x="684506" y="43293"/>
                    </a:cubicBezTo>
                    <a:cubicBezTo>
                      <a:pt x="754374" y="55996"/>
                      <a:pt x="824242" y="71875"/>
                      <a:pt x="892523" y="87754"/>
                    </a:cubicBezTo>
                    <a:cubicBezTo>
                      <a:pt x="905226" y="89342"/>
                      <a:pt x="909990" y="75051"/>
                      <a:pt x="898874" y="718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รูปแบบอิสระ: รูปร่าง 73">
                <a:extLst>
                  <a:ext uri="{FF2B5EF4-FFF2-40B4-BE49-F238E27FC236}">
                    <a16:creationId xmlns:a16="http://schemas.microsoft.com/office/drawing/2014/main" id="{F4E6308E-E8F9-4FBC-91E0-B9AB2FF69FEB}"/>
                  </a:ext>
                </a:extLst>
              </p:cNvPr>
              <p:cNvSpPr/>
              <p:nvPr/>
            </p:nvSpPr>
            <p:spPr>
              <a:xfrm>
                <a:off x="3579701" y="424546"/>
                <a:ext cx="270504" cy="271768"/>
              </a:xfrm>
              <a:custGeom>
                <a:avLst/>
                <a:gdLst>
                  <a:gd name="connsiteX0" fmla="*/ 241153 w 270504"/>
                  <a:gd name="connsiteY0" fmla="*/ 142338 h 271768"/>
                  <a:gd name="connsiteX1" fmla="*/ 237977 w 270504"/>
                  <a:gd name="connsiteY1" fmla="*/ 140750 h 271768"/>
                  <a:gd name="connsiteX2" fmla="*/ 234802 w 270504"/>
                  <a:gd name="connsiteY2" fmla="*/ 139162 h 271768"/>
                  <a:gd name="connsiteX3" fmla="*/ 225274 w 270504"/>
                  <a:gd name="connsiteY3" fmla="*/ 135986 h 271768"/>
                  <a:gd name="connsiteX4" fmla="*/ 220510 w 270504"/>
                  <a:gd name="connsiteY4" fmla="*/ 134399 h 271768"/>
                  <a:gd name="connsiteX5" fmla="*/ 242741 w 270504"/>
                  <a:gd name="connsiteY5" fmla="*/ 116931 h 271768"/>
                  <a:gd name="connsiteX6" fmla="*/ 264972 w 270504"/>
                  <a:gd name="connsiteY6" fmla="*/ 91525 h 271768"/>
                  <a:gd name="connsiteX7" fmla="*/ 268148 w 270504"/>
                  <a:gd name="connsiteY7" fmla="*/ 56590 h 271768"/>
                  <a:gd name="connsiteX8" fmla="*/ 220510 w 270504"/>
                  <a:gd name="connsiteY8" fmla="*/ 24832 h 271768"/>
                  <a:gd name="connsiteX9" fmla="*/ 169697 w 270504"/>
                  <a:gd name="connsiteY9" fmla="*/ 51827 h 271768"/>
                  <a:gd name="connsiteX10" fmla="*/ 156994 w 270504"/>
                  <a:gd name="connsiteY10" fmla="*/ 81997 h 271768"/>
                  <a:gd name="connsiteX11" fmla="*/ 153818 w 270504"/>
                  <a:gd name="connsiteY11" fmla="*/ 70882 h 271768"/>
                  <a:gd name="connsiteX12" fmla="*/ 150642 w 270504"/>
                  <a:gd name="connsiteY12" fmla="*/ 39123 h 271768"/>
                  <a:gd name="connsiteX13" fmla="*/ 118883 w 270504"/>
                  <a:gd name="connsiteY13" fmla="*/ 5777 h 271768"/>
                  <a:gd name="connsiteX14" fmla="*/ 114120 w 270504"/>
                  <a:gd name="connsiteY14" fmla="*/ 2601 h 271768"/>
                  <a:gd name="connsiteX15" fmla="*/ 77598 w 270504"/>
                  <a:gd name="connsiteY15" fmla="*/ 8953 h 271768"/>
                  <a:gd name="connsiteX16" fmla="*/ 74422 w 270504"/>
                  <a:gd name="connsiteY16" fmla="*/ 13717 h 271768"/>
                  <a:gd name="connsiteX17" fmla="*/ 66482 w 270504"/>
                  <a:gd name="connsiteY17" fmla="*/ 21656 h 271768"/>
                  <a:gd name="connsiteX18" fmla="*/ 61719 w 270504"/>
                  <a:gd name="connsiteY18" fmla="*/ 66118 h 271768"/>
                  <a:gd name="connsiteX19" fmla="*/ 74422 w 270504"/>
                  <a:gd name="connsiteY19" fmla="*/ 89937 h 271768"/>
                  <a:gd name="connsiteX20" fmla="*/ 53779 w 270504"/>
                  <a:gd name="connsiteY20" fmla="*/ 89937 h 271768"/>
                  <a:gd name="connsiteX21" fmla="*/ 6141 w 270504"/>
                  <a:gd name="connsiteY21" fmla="*/ 115343 h 271768"/>
                  <a:gd name="connsiteX22" fmla="*/ 14081 w 270504"/>
                  <a:gd name="connsiteY22" fmla="*/ 170921 h 271768"/>
                  <a:gd name="connsiteX23" fmla="*/ 68070 w 270504"/>
                  <a:gd name="connsiteY23" fmla="*/ 185212 h 271768"/>
                  <a:gd name="connsiteX24" fmla="*/ 74422 w 270504"/>
                  <a:gd name="connsiteY24" fmla="*/ 183624 h 271768"/>
                  <a:gd name="connsiteX25" fmla="*/ 71246 w 270504"/>
                  <a:gd name="connsiteY25" fmla="*/ 199503 h 271768"/>
                  <a:gd name="connsiteX26" fmla="*/ 85537 w 270504"/>
                  <a:gd name="connsiteY26" fmla="*/ 243965 h 271768"/>
                  <a:gd name="connsiteX27" fmla="*/ 95065 w 270504"/>
                  <a:gd name="connsiteY27" fmla="*/ 251904 h 271768"/>
                  <a:gd name="connsiteX28" fmla="*/ 96653 w 270504"/>
                  <a:gd name="connsiteY28" fmla="*/ 255080 h 271768"/>
                  <a:gd name="connsiteX29" fmla="*/ 133175 w 270504"/>
                  <a:gd name="connsiteY29" fmla="*/ 270959 h 271768"/>
                  <a:gd name="connsiteX30" fmla="*/ 160169 w 270504"/>
                  <a:gd name="connsiteY30" fmla="*/ 247141 h 271768"/>
                  <a:gd name="connsiteX31" fmla="*/ 166521 w 270504"/>
                  <a:gd name="connsiteY31" fmla="*/ 236025 h 271768"/>
                  <a:gd name="connsiteX32" fmla="*/ 171285 w 270504"/>
                  <a:gd name="connsiteY32" fmla="*/ 229674 h 271768"/>
                  <a:gd name="connsiteX33" fmla="*/ 176049 w 270504"/>
                  <a:gd name="connsiteY33" fmla="*/ 215382 h 271768"/>
                  <a:gd name="connsiteX34" fmla="*/ 201455 w 270504"/>
                  <a:gd name="connsiteY34" fmla="*/ 221734 h 271768"/>
                  <a:gd name="connsiteX35" fmla="*/ 212571 w 270504"/>
                  <a:gd name="connsiteY35" fmla="*/ 228086 h 271768"/>
                  <a:gd name="connsiteX36" fmla="*/ 244329 w 270504"/>
                  <a:gd name="connsiteY36" fmla="*/ 226498 h 271768"/>
                  <a:gd name="connsiteX37" fmla="*/ 269736 w 270504"/>
                  <a:gd name="connsiteY37" fmla="*/ 183624 h 271768"/>
                  <a:gd name="connsiteX38" fmla="*/ 241153 w 270504"/>
                  <a:gd name="connsiteY38" fmla="*/ 142338 h 271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70504" h="271768">
                    <a:moveTo>
                      <a:pt x="241153" y="142338"/>
                    </a:moveTo>
                    <a:cubicBezTo>
                      <a:pt x="239565" y="142338"/>
                      <a:pt x="237977" y="140750"/>
                      <a:pt x="237977" y="140750"/>
                    </a:cubicBezTo>
                    <a:cubicBezTo>
                      <a:pt x="236390" y="140750"/>
                      <a:pt x="236390" y="139162"/>
                      <a:pt x="234802" y="139162"/>
                    </a:cubicBezTo>
                    <a:cubicBezTo>
                      <a:pt x="231626" y="137574"/>
                      <a:pt x="228450" y="135986"/>
                      <a:pt x="225274" y="135986"/>
                    </a:cubicBezTo>
                    <a:cubicBezTo>
                      <a:pt x="223686" y="135986"/>
                      <a:pt x="222098" y="134399"/>
                      <a:pt x="220510" y="134399"/>
                    </a:cubicBezTo>
                    <a:cubicBezTo>
                      <a:pt x="228450" y="129635"/>
                      <a:pt x="234802" y="123283"/>
                      <a:pt x="242741" y="116931"/>
                    </a:cubicBezTo>
                    <a:cubicBezTo>
                      <a:pt x="250681" y="110580"/>
                      <a:pt x="260208" y="102640"/>
                      <a:pt x="264972" y="91525"/>
                    </a:cubicBezTo>
                    <a:cubicBezTo>
                      <a:pt x="269736" y="80409"/>
                      <a:pt x="272912" y="67706"/>
                      <a:pt x="268148" y="56590"/>
                    </a:cubicBezTo>
                    <a:cubicBezTo>
                      <a:pt x="260208" y="35948"/>
                      <a:pt x="241153" y="26420"/>
                      <a:pt x="220510" y="24832"/>
                    </a:cubicBezTo>
                    <a:cubicBezTo>
                      <a:pt x="199867" y="23244"/>
                      <a:pt x="180812" y="35948"/>
                      <a:pt x="169697" y="51827"/>
                    </a:cubicBezTo>
                    <a:cubicBezTo>
                      <a:pt x="163345" y="61354"/>
                      <a:pt x="160169" y="70882"/>
                      <a:pt x="156994" y="81997"/>
                    </a:cubicBezTo>
                    <a:cubicBezTo>
                      <a:pt x="156994" y="78821"/>
                      <a:pt x="155406" y="74058"/>
                      <a:pt x="153818" y="70882"/>
                    </a:cubicBezTo>
                    <a:cubicBezTo>
                      <a:pt x="155406" y="59766"/>
                      <a:pt x="153818" y="48651"/>
                      <a:pt x="150642" y="39123"/>
                    </a:cubicBezTo>
                    <a:cubicBezTo>
                      <a:pt x="145878" y="24832"/>
                      <a:pt x="134763" y="10541"/>
                      <a:pt x="118883" y="5777"/>
                    </a:cubicBezTo>
                    <a:cubicBezTo>
                      <a:pt x="117296" y="4189"/>
                      <a:pt x="115708" y="4189"/>
                      <a:pt x="114120" y="2601"/>
                    </a:cubicBezTo>
                    <a:cubicBezTo>
                      <a:pt x="101417" y="-2162"/>
                      <a:pt x="87125" y="-575"/>
                      <a:pt x="77598" y="8953"/>
                    </a:cubicBezTo>
                    <a:cubicBezTo>
                      <a:pt x="76010" y="10541"/>
                      <a:pt x="74422" y="12129"/>
                      <a:pt x="74422" y="13717"/>
                    </a:cubicBezTo>
                    <a:cubicBezTo>
                      <a:pt x="71246" y="16893"/>
                      <a:pt x="69658" y="18480"/>
                      <a:pt x="66482" y="21656"/>
                    </a:cubicBezTo>
                    <a:cubicBezTo>
                      <a:pt x="58543" y="34360"/>
                      <a:pt x="56955" y="51827"/>
                      <a:pt x="61719" y="66118"/>
                    </a:cubicBezTo>
                    <a:cubicBezTo>
                      <a:pt x="64894" y="74058"/>
                      <a:pt x="69658" y="81997"/>
                      <a:pt x="74422" y="89937"/>
                    </a:cubicBezTo>
                    <a:cubicBezTo>
                      <a:pt x="68070" y="89937"/>
                      <a:pt x="60131" y="88349"/>
                      <a:pt x="53779" y="89937"/>
                    </a:cubicBezTo>
                    <a:cubicBezTo>
                      <a:pt x="34724" y="91525"/>
                      <a:pt x="17257" y="99464"/>
                      <a:pt x="6141" y="115343"/>
                    </a:cubicBezTo>
                    <a:cubicBezTo>
                      <a:pt x="-4974" y="132811"/>
                      <a:pt x="-210" y="156629"/>
                      <a:pt x="14081" y="170921"/>
                    </a:cubicBezTo>
                    <a:cubicBezTo>
                      <a:pt x="28372" y="185212"/>
                      <a:pt x="49015" y="189976"/>
                      <a:pt x="68070" y="185212"/>
                    </a:cubicBezTo>
                    <a:cubicBezTo>
                      <a:pt x="69658" y="185212"/>
                      <a:pt x="72834" y="183624"/>
                      <a:pt x="74422" y="183624"/>
                    </a:cubicBezTo>
                    <a:cubicBezTo>
                      <a:pt x="72834" y="188388"/>
                      <a:pt x="71246" y="194739"/>
                      <a:pt x="71246" y="199503"/>
                    </a:cubicBezTo>
                    <a:cubicBezTo>
                      <a:pt x="69658" y="215382"/>
                      <a:pt x="76010" y="231262"/>
                      <a:pt x="85537" y="243965"/>
                    </a:cubicBezTo>
                    <a:cubicBezTo>
                      <a:pt x="88713" y="247141"/>
                      <a:pt x="91889" y="250317"/>
                      <a:pt x="95065" y="251904"/>
                    </a:cubicBezTo>
                    <a:cubicBezTo>
                      <a:pt x="95065" y="253492"/>
                      <a:pt x="96653" y="255080"/>
                      <a:pt x="96653" y="255080"/>
                    </a:cubicBezTo>
                    <a:cubicBezTo>
                      <a:pt x="104592" y="267784"/>
                      <a:pt x="118883" y="274135"/>
                      <a:pt x="133175" y="270959"/>
                    </a:cubicBezTo>
                    <a:cubicBezTo>
                      <a:pt x="145878" y="267784"/>
                      <a:pt x="153818" y="258256"/>
                      <a:pt x="160169" y="247141"/>
                    </a:cubicBezTo>
                    <a:cubicBezTo>
                      <a:pt x="163345" y="243965"/>
                      <a:pt x="164933" y="239201"/>
                      <a:pt x="166521" y="236025"/>
                    </a:cubicBezTo>
                    <a:cubicBezTo>
                      <a:pt x="168109" y="234437"/>
                      <a:pt x="169697" y="231262"/>
                      <a:pt x="171285" y="229674"/>
                    </a:cubicBezTo>
                    <a:cubicBezTo>
                      <a:pt x="172873" y="224910"/>
                      <a:pt x="176049" y="220146"/>
                      <a:pt x="176049" y="215382"/>
                    </a:cubicBezTo>
                    <a:cubicBezTo>
                      <a:pt x="183988" y="218558"/>
                      <a:pt x="191928" y="221734"/>
                      <a:pt x="201455" y="221734"/>
                    </a:cubicBezTo>
                    <a:cubicBezTo>
                      <a:pt x="204631" y="224910"/>
                      <a:pt x="207807" y="226498"/>
                      <a:pt x="212571" y="228086"/>
                    </a:cubicBezTo>
                    <a:cubicBezTo>
                      <a:pt x="223686" y="232849"/>
                      <a:pt x="234802" y="232849"/>
                      <a:pt x="244329" y="226498"/>
                    </a:cubicBezTo>
                    <a:cubicBezTo>
                      <a:pt x="260208" y="218558"/>
                      <a:pt x="268148" y="201091"/>
                      <a:pt x="269736" y="183624"/>
                    </a:cubicBezTo>
                    <a:cubicBezTo>
                      <a:pt x="268148" y="169333"/>
                      <a:pt x="257032" y="151866"/>
                      <a:pt x="241153" y="1423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รูปแบบอิสระ: รูปร่าง 74">
                <a:extLst>
                  <a:ext uri="{FF2B5EF4-FFF2-40B4-BE49-F238E27FC236}">
                    <a16:creationId xmlns:a16="http://schemas.microsoft.com/office/drawing/2014/main" id="{B934B58D-9B3F-4591-AF6F-6945B4E4955E}"/>
                  </a:ext>
                </a:extLst>
              </p:cNvPr>
              <p:cNvSpPr/>
              <p:nvPr/>
            </p:nvSpPr>
            <p:spPr>
              <a:xfrm>
                <a:off x="5502813" y="4176223"/>
                <a:ext cx="193372" cy="197881"/>
              </a:xfrm>
              <a:custGeom>
                <a:avLst/>
                <a:gdLst>
                  <a:gd name="connsiteX0" fmla="*/ 171142 w 193372"/>
                  <a:gd name="connsiteY0" fmla="*/ 100039 h 197881"/>
                  <a:gd name="connsiteX1" fmla="*/ 167966 w 193372"/>
                  <a:gd name="connsiteY1" fmla="*/ 98451 h 197881"/>
                  <a:gd name="connsiteX2" fmla="*/ 164790 w 193372"/>
                  <a:gd name="connsiteY2" fmla="*/ 96863 h 197881"/>
                  <a:gd name="connsiteX3" fmla="*/ 158438 w 193372"/>
                  <a:gd name="connsiteY3" fmla="*/ 95275 h 197881"/>
                  <a:gd name="connsiteX4" fmla="*/ 155263 w 193372"/>
                  <a:gd name="connsiteY4" fmla="*/ 93687 h 197881"/>
                  <a:gd name="connsiteX5" fmla="*/ 171142 w 193372"/>
                  <a:gd name="connsiteY5" fmla="*/ 80984 h 197881"/>
                  <a:gd name="connsiteX6" fmla="*/ 187021 w 193372"/>
                  <a:gd name="connsiteY6" fmla="*/ 63517 h 197881"/>
                  <a:gd name="connsiteX7" fmla="*/ 188609 w 193372"/>
                  <a:gd name="connsiteY7" fmla="*/ 38110 h 197881"/>
                  <a:gd name="connsiteX8" fmla="*/ 153675 w 193372"/>
                  <a:gd name="connsiteY8" fmla="*/ 15879 h 197881"/>
                  <a:gd name="connsiteX9" fmla="*/ 117153 w 193372"/>
                  <a:gd name="connsiteY9" fmla="*/ 34934 h 197881"/>
                  <a:gd name="connsiteX10" fmla="*/ 109213 w 193372"/>
                  <a:gd name="connsiteY10" fmla="*/ 57165 h 197881"/>
                  <a:gd name="connsiteX11" fmla="*/ 107625 w 193372"/>
                  <a:gd name="connsiteY11" fmla="*/ 49226 h 197881"/>
                  <a:gd name="connsiteX12" fmla="*/ 106037 w 193372"/>
                  <a:gd name="connsiteY12" fmla="*/ 26995 h 197881"/>
                  <a:gd name="connsiteX13" fmla="*/ 83806 w 193372"/>
                  <a:gd name="connsiteY13" fmla="*/ 3176 h 197881"/>
                  <a:gd name="connsiteX14" fmla="*/ 80630 w 193372"/>
                  <a:gd name="connsiteY14" fmla="*/ 1588 h 197881"/>
                  <a:gd name="connsiteX15" fmla="*/ 53636 w 193372"/>
                  <a:gd name="connsiteY15" fmla="*/ 6352 h 197881"/>
                  <a:gd name="connsiteX16" fmla="*/ 50460 w 193372"/>
                  <a:gd name="connsiteY16" fmla="*/ 9528 h 197881"/>
                  <a:gd name="connsiteX17" fmla="*/ 45696 w 193372"/>
                  <a:gd name="connsiteY17" fmla="*/ 15879 h 197881"/>
                  <a:gd name="connsiteX18" fmla="*/ 42520 w 193372"/>
                  <a:gd name="connsiteY18" fmla="*/ 47638 h 197881"/>
                  <a:gd name="connsiteX19" fmla="*/ 52048 w 193372"/>
                  <a:gd name="connsiteY19" fmla="*/ 65105 h 197881"/>
                  <a:gd name="connsiteX20" fmla="*/ 37757 w 193372"/>
                  <a:gd name="connsiteY20" fmla="*/ 65105 h 197881"/>
                  <a:gd name="connsiteX21" fmla="*/ 4410 w 193372"/>
                  <a:gd name="connsiteY21" fmla="*/ 84160 h 197881"/>
                  <a:gd name="connsiteX22" fmla="*/ 10762 w 193372"/>
                  <a:gd name="connsiteY22" fmla="*/ 123857 h 197881"/>
                  <a:gd name="connsiteX23" fmla="*/ 50460 w 193372"/>
                  <a:gd name="connsiteY23" fmla="*/ 134973 h 197881"/>
                  <a:gd name="connsiteX24" fmla="*/ 55224 w 193372"/>
                  <a:gd name="connsiteY24" fmla="*/ 133385 h 197881"/>
                  <a:gd name="connsiteX25" fmla="*/ 52048 w 193372"/>
                  <a:gd name="connsiteY25" fmla="*/ 144501 h 197881"/>
                  <a:gd name="connsiteX26" fmla="*/ 63163 w 193372"/>
                  <a:gd name="connsiteY26" fmla="*/ 176259 h 197881"/>
                  <a:gd name="connsiteX27" fmla="*/ 69515 w 193372"/>
                  <a:gd name="connsiteY27" fmla="*/ 182611 h 197881"/>
                  <a:gd name="connsiteX28" fmla="*/ 71103 w 193372"/>
                  <a:gd name="connsiteY28" fmla="*/ 185787 h 197881"/>
                  <a:gd name="connsiteX29" fmla="*/ 98098 w 193372"/>
                  <a:gd name="connsiteY29" fmla="*/ 196902 h 197881"/>
                  <a:gd name="connsiteX30" fmla="*/ 117153 w 193372"/>
                  <a:gd name="connsiteY30" fmla="*/ 181023 h 197881"/>
                  <a:gd name="connsiteX31" fmla="*/ 121916 w 193372"/>
                  <a:gd name="connsiteY31" fmla="*/ 173083 h 197881"/>
                  <a:gd name="connsiteX32" fmla="*/ 125092 w 193372"/>
                  <a:gd name="connsiteY32" fmla="*/ 168319 h 197881"/>
                  <a:gd name="connsiteX33" fmla="*/ 128268 w 193372"/>
                  <a:gd name="connsiteY33" fmla="*/ 158792 h 197881"/>
                  <a:gd name="connsiteX34" fmla="*/ 145735 w 193372"/>
                  <a:gd name="connsiteY34" fmla="*/ 163555 h 197881"/>
                  <a:gd name="connsiteX35" fmla="*/ 153675 w 193372"/>
                  <a:gd name="connsiteY35" fmla="*/ 168319 h 197881"/>
                  <a:gd name="connsiteX36" fmla="*/ 175905 w 193372"/>
                  <a:gd name="connsiteY36" fmla="*/ 168319 h 197881"/>
                  <a:gd name="connsiteX37" fmla="*/ 193373 w 193372"/>
                  <a:gd name="connsiteY37" fmla="*/ 138149 h 197881"/>
                  <a:gd name="connsiteX38" fmla="*/ 171142 w 193372"/>
                  <a:gd name="connsiteY38" fmla="*/ 100039 h 197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93372" h="197881">
                    <a:moveTo>
                      <a:pt x="171142" y="100039"/>
                    </a:moveTo>
                    <a:cubicBezTo>
                      <a:pt x="169554" y="100039"/>
                      <a:pt x="169554" y="100039"/>
                      <a:pt x="167966" y="98451"/>
                    </a:cubicBezTo>
                    <a:cubicBezTo>
                      <a:pt x="166378" y="98451"/>
                      <a:pt x="166378" y="96863"/>
                      <a:pt x="164790" y="96863"/>
                    </a:cubicBezTo>
                    <a:cubicBezTo>
                      <a:pt x="163202" y="95275"/>
                      <a:pt x="160026" y="95275"/>
                      <a:pt x="158438" y="95275"/>
                    </a:cubicBezTo>
                    <a:cubicBezTo>
                      <a:pt x="156851" y="95275"/>
                      <a:pt x="155263" y="95275"/>
                      <a:pt x="155263" y="93687"/>
                    </a:cubicBezTo>
                    <a:cubicBezTo>
                      <a:pt x="160026" y="90512"/>
                      <a:pt x="166378" y="85748"/>
                      <a:pt x="171142" y="80984"/>
                    </a:cubicBezTo>
                    <a:cubicBezTo>
                      <a:pt x="177493" y="76220"/>
                      <a:pt x="183845" y="69868"/>
                      <a:pt x="187021" y="63517"/>
                    </a:cubicBezTo>
                    <a:cubicBezTo>
                      <a:pt x="190197" y="55577"/>
                      <a:pt x="191785" y="47638"/>
                      <a:pt x="188609" y="38110"/>
                    </a:cubicBezTo>
                    <a:cubicBezTo>
                      <a:pt x="183845" y="23819"/>
                      <a:pt x="169554" y="15879"/>
                      <a:pt x="153675" y="15879"/>
                    </a:cubicBezTo>
                    <a:cubicBezTo>
                      <a:pt x="137796" y="14291"/>
                      <a:pt x="125092" y="23819"/>
                      <a:pt x="117153" y="34934"/>
                    </a:cubicBezTo>
                    <a:cubicBezTo>
                      <a:pt x="112389" y="41286"/>
                      <a:pt x="110801" y="49226"/>
                      <a:pt x="109213" y="57165"/>
                    </a:cubicBezTo>
                    <a:cubicBezTo>
                      <a:pt x="109213" y="53989"/>
                      <a:pt x="107625" y="52401"/>
                      <a:pt x="107625" y="49226"/>
                    </a:cubicBezTo>
                    <a:cubicBezTo>
                      <a:pt x="107625" y="41286"/>
                      <a:pt x="107625" y="33346"/>
                      <a:pt x="106037" y="26995"/>
                    </a:cubicBezTo>
                    <a:cubicBezTo>
                      <a:pt x="102861" y="15879"/>
                      <a:pt x="93334" y="6352"/>
                      <a:pt x="83806" y="3176"/>
                    </a:cubicBezTo>
                    <a:cubicBezTo>
                      <a:pt x="82218" y="3176"/>
                      <a:pt x="82218" y="1588"/>
                      <a:pt x="80630" y="1588"/>
                    </a:cubicBezTo>
                    <a:cubicBezTo>
                      <a:pt x="71103" y="-1588"/>
                      <a:pt x="61576" y="0"/>
                      <a:pt x="53636" y="6352"/>
                    </a:cubicBezTo>
                    <a:cubicBezTo>
                      <a:pt x="52048" y="7940"/>
                      <a:pt x="52048" y="7940"/>
                      <a:pt x="50460" y="9528"/>
                    </a:cubicBezTo>
                    <a:cubicBezTo>
                      <a:pt x="48872" y="11116"/>
                      <a:pt x="47284" y="12703"/>
                      <a:pt x="45696" y="15879"/>
                    </a:cubicBezTo>
                    <a:cubicBezTo>
                      <a:pt x="39344" y="25407"/>
                      <a:pt x="39344" y="38110"/>
                      <a:pt x="42520" y="47638"/>
                    </a:cubicBezTo>
                    <a:cubicBezTo>
                      <a:pt x="44108" y="53989"/>
                      <a:pt x="47284" y="58753"/>
                      <a:pt x="52048" y="65105"/>
                    </a:cubicBezTo>
                    <a:cubicBezTo>
                      <a:pt x="47284" y="65105"/>
                      <a:pt x="42520" y="63517"/>
                      <a:pt x="37757" y="65105"/>
                    </a:cubicBezTo>
                    <a:cubicBezTo>
                      <a:pt x="25053" y="66693"/>
                      <a:pt x="10762" y="71456"/>
                      <a:pt x="4410" y="84160"/>
                    </a:cubicBezTo>
                    <a:cubicBezTo>
                      <a:pt x="-3529" y="96863"/>
                      <a:pt x="-354" y="114330"/>
                      <a:pt x="10762" y="123857"/>
                    </a:cubicBezTo>
                    <a:cubicBezTo>
                      <a:pt x="21878" y="133385"/>
                      <a:pt x="36169" y="138149"/>
                      <a:pt x="50460" y="134973"/>
                    </a:cubicBezTo>
                    <a:cubicBezTo>
                      <a:pt x="52048" y="134973"/>
                      <a:pt x="53636" y="133385"/>
                      <a:pt x="55224" y="133385"/>
                    </a:cubicBezTo>
                    <a:cubicBezTo>
                      <a:pt x="53636" y="136561"/>
                      <a:pt x="53636" y="141325"/>
                      <a:pt x="52048" y="144501"/>
                    </a:cubicBezTo>
                    <a:cubicBezTo>
                      <a:pt x="50460" y="155616"/>
                      <a:pt x="55224" y="166731"/>
                      <a:pt x="63163" y="176259"/>
                    </a:cubicBezTo>
                    <a:cubicBezTo>
                      <a:pt x="64751" y="177847"/>
                      <a:pt x="67927" y="181023"/>
                      <a:pt x="69515" y="182611"/>
                    </a:cubicBezTo>
                    <a:cubicBezTo>
                      <a:pt x="69515" y="184199"/>
                      <a:pt x="69515" y="184199"/>
                      <a:pt x="71103" y="185787"/>
                    </a:cubicBezTo>
                    <a:cubicBezTo>
                      <a:pt x="75867" y="195314"/>
                      <a:pt x="86982" y="200078"/>
                      <a:pt x="98098" y="196902"/>
                    </a:cubicBezTo>
                    <a:cubicBezTo>
                      <a:pt x="106037" y="195314"/>
                      <a:pt x="112389" y="187374"/>
                      <a:pt x="117153" y="181023"/>
                    </a:cubicBezTo>
                    <a:cubicBezTo>
                      <a:pt x="118740" y="177847"/>
                      <a:pt x="120328" y="176259"/>
                      <a:pt x="121916" y="173083"/>
                    </a:cubicBezTo>
                    <a:cubicBezTo>
                      <a:pt x="123504" y="171495"/>
                      <a:pt x="123504" y="169907"/>
                      <a:pt x="125092" y="168319"/>
                    </a:cubicBezTo>
                    <a:cubicBezTo>
                      <a:pt x="126680" y="165143"/>
                      <a:pt x="128268" y="161968"/>
                      <a:pt x="128268" y="158792"/>
                    </a:cubicBezTo>
                    <a:cubicBezTo>
                      <a:pt x="133032" y="161968"/>
                      <a:pt x="139384" y="163555"/>
                      <a:pt x="145735" y="163555"/>
                    </a:cubicBezTo>
                    <a:cubicBezTo>
                      <a:pt x="147323" y="165143"/>
                      <a:pt x="150499" y="166731"/>
                      <a:pt x="153675" y="168319"/>
                    </a:cubicBezTo>
                    <a:cubicBezTo>
                      <a:pt x="161614" y="171495"/>
                      <a:pt x="169554" y="171495"/>
                      <a:pt x="175905" y="168319"/>
                    </a:cubicBezTo>
                    <a:cubicBezTo>
                      <a:pt x="187021" y="163555"/>
                      <a:pt x="193373" y="149264"/>
                      <a:pt x="193373" y="138149"/>
                    </a:cubicBezTo>
                    <a:cubicBezTo>
                      <a:pt x="190197" y="117506"/>
                      <a:pt x="182257" y="106391"/>
                      <a:pt x="171142" y="1000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รูปแบบอิสระ: รูปร่าง 75">
                <a:extLst>
                  <a:ext uri="{FF2B5EF4-FFF2-40B4-BE49-F238E27FC236}">
                    <a16:creationId xmlns:a16="http://schemas.microsoft.com/office/drawing/2014/main" id="{944EDFD9-C33A-42CE-BE67-EF0BCD25686F}"/>
                  </a:ext>
                </a:extLst>
              </p:cNvPr>
              <p:cNvSpPr/>
              <p:nvPr/>
            </p:nvSpPr>
            <p:spPr>
              <a:xfrm>
                <a:off x="321347" y="1424360"/>
                <a:ext cx="184137" cy="186176"/>
              </a:xfrm>
              <a:custGeom>
                <a:avLst/>
                <a:gdLst>
                  <a:gd name="connsiteX0" fmla="*/ 166468 w 184137"/>
                  <a:gd name="connsiteY0" fmla="*/ 98451 h 186176"/>
                  <a:gd name="connsiteX1" fmla="*/ 163292 w 184137"/>
                  <a:gd name="connsiteY1" fmla="*/ 96863 h 186176"/>
                  <a:gd name="connsiteX2" fmla="*/ 161704 w 184137"/>
                  <a:gd name="connsiteY2" fmla="*/ 95275 h 186176"/>
                  <a:gd name="connsiteX3" fmla="*/ 155352 w 184137"/>
                  <a:gd name="connsiteY3" fmla="*/ 93687 h 186176"/>
                  <a:gd name="connsiteX4" fmla="*/ 152176 w 184137"/>
                  <a:gd name="connsiteY4" fmla="*/ 92099 h 186176"/>
                  <a:gd name="connsiteX5" fmla="*/ 166468 w 184137"/>
                  <a:gd name="connsiteY5" fmla="*/ 80984 h 186176"/>
                  <a:gd name="connsiteX6" fmla="*/ 180759 w 184137"/>
                  <a:gd name="connsiteY6" fmla="*/ 63517 h 186176"/>
                  <a:gd name="connsiteX7" fmla="*/ 182347 w 184137"/>
                  <a:gd name="connsiteY7" fmla="*/ 39698 h 186176"/>
                  <a:gd name="connsiteX8" fmla="*/ 150588 w 184137"/>
                  <a:gd name="connsiteY8" fmla="*/ 17467 h 186176"/>
                  <a:gd name="connsiteX9" fmla="*/ 115654 w 184137"/>
                  <a:gd name="connsiteY9" fmla="*/ 36522 h 186176"/>
                  <a:gd name="connsiteX10" fmla="*/ 107715 w 184137"/>
                  <a:gd name="connsiteY10" fmla="*/ 57165 h 186176"/>
                  <a:gd name="connsiteX11" fmla="*/ 106127 w 184137"/>
                  <a:gd name="connsiteY11" fmla="*/ 49226 h 186176"/>
                  <a:gd name="connsiteX12" fmla="*/ 104539 w 184137"/>
                  <a:gd name="connsiteY12" fmla="*/ 26995 h 186176"/>
                  <a:gd name="connsiteX13" fmla="*/ 82308 w 184137"/>
                  <a:gd name="connsiteY13" fmla="*/ 3176 h 186176"/>
                  <a:gd name="connsiteX14" fmla="*/ 79132 w 184137"/>
                  <a:gd name="connsiteY14" fmla="*/ 1588 h 186176"/>
                  <a:gd name="connsiteX15" fmla="*/ 53725 w 184137"/>
                  <a:gd name="connsiteY15" fmla="*/ 6352 h 186176"/>
                  <a:gd name="connsiteX16" fmla="*/ 50550 w 184137"/>
                  <a:gd name="connsiteY16" fmla="*/ 9528 h 186176"/>
                  <a:gd name="connsiteX17" fmla="*/ 45786 w 184137"/>
                  <a:gd name="connsiteY17" fmla="*/ 15879 h 186176"/>
                  <a:gd name="connsiteX18" fmla="*/ 42610 w 184137"/>
                  <a:gd name="connsiteY18" fmla="*/ 46050 h 186176"/>
                  <a:gd name="connsiteX19" fmla="*/ 50550 w 184137"/>
                  <a:gd name="connsiteY19" fmla="*/ 61929 h 186176"/>
                  <a:gd name="connsiteX20" fmla="*/ 36258 w 184137"/>
                  <a:gd name="connsiteY20" fmla="*/ 61929 h 186176"/>
                  <a:gd name="connsiteX21" fmla="*/ 4500 w 184137"/>
                  <a:gd name="connsiteY21" fmla="*/ 79396 h 186176"/>
                  <a:gd name="connsiteX22" fmla="*/ 9264 w 184137"/>
                  <a:gd name="connsiteY22" fmla="*/ 117506 h 186176"/>
                  <a:gd name="connsiteX23" fmla="*/ 45786 w 184137"/>
                  <a:gd name="connsiteY23" fmla="*/ 127033 h 186176"/>
                  <a:gd name="connsiteX24" fmla="*/ 50550 w 184137"/>
                  <a:gd name="connsiteY24" fmla="*/ 125446 h 186176"/>
                  <a:gd name="connsiteX25" fmla="*/ 47374 w 184137"/>
                  <a:gd name="connsiteY25" fmla="*/ 136561 h 186176"/>
                  <a:gd name="connsiteX26" fmla="*/ 56901 w 184137"/>
                  <a:gd name="connsiteY26" fmla="*/ 166731 h 186176"/>
                  <a:gd name="connsiteX27" fmla="*/ 63253 w 184137"/>
                  <a:gd name="connsiteY27" fmla="*/ 171495 h 186176"/>
                  <a:gd name="connsiteX28" fmla="*/ 64841 w 184137"/>
                  <a:gd name="connsiteY28" fmla="*/ 174671 h 186176"/>
                  <a:gd name="connsiteX29" fmla="*/ 90248 w 184137"/>
                  <a:gd name="connsiteY29" fmla="*/ 185786 h 186176"/>
                  <a:gd name="connsiteX30" fmla="*/ 109303 w 184137"/>
                  <a:gd name="connsiteY30" fmla="*/ 169907 h 186176"/>
                  <a:gd name="connsiteX31" fmla="*/ 114066 w 184137"/>
                  <a:gd name="connsiteY31" fmla="*/ 161968 h 186176"/>
                  <a:gd name="connsiteX32" fmla="*/ 117242 w 184137"/>
                  <a:gd name="connsiteY32" fmla="*/ 157204 h 186176"/>
                  <a:gd name="connsiteX33" fmla="*/ 120418 w 184137"/>
                  <a:gd name="connsiteY33" fmla="*/ 147676 h 186176"/>
                  <a:gd name="connsiteX34" fmla="*/ 137885 w 184137"/>
                  <a:gd name="connsiteY34" fmla="*/ 152440 h 186176"/>
                  <a:gd name="connsiteX35" fmla="*/ 144237 w 184137"/>
                  <a:gd name="connsiteY35" fmla="*/ 157204 h 186176"/>
                  <a:gd name="connsiteX36" fmla="*/ 166468 w 184137"/>
                  <a:gd name="connsiteY36" fmla="*/ 157204 h 186176"/>
                  <a:gd name="connsiteX37" fmla="*/ 183935 w 184137"/>
                  <a:gd name="connsiteY37" fmla="*/ 128621 h 186176"/>
                  <a:gd name="connsiteX38" fmla="*/ 166468 w 184137"/>
                  <a:gd name="connsiteY38" fmla="*/ 98451 h 186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84137" h="186176">
                    <a:moveTo>
                      <a:pt x="166468" y="98451"/>
                    </a:moveTo>
                    <a:cubicBezTo>
                      <a:pt x="164880" y="98451"/>
                      <a:pt x="164880" y="98451"/>
                      <a:pt x="163292" y="96863"/>
                    </a:cubicBezTo>
                    <a:cubicBezTo>
                      <a:pt x="163292" y="96863"/>
                      <a:pt x="161704" y="95275"/>
                      <a:pt x="161704" y="95275"/>
                    </a:cubicBezTo>
                    <a:cubicBezTo>
                      <a:pt x="160116" y="93687"/>
                      <a:pt x="156940" y="93687"/>
                      <a:pt x="155352" y="93687"/>
                    </a:cubicBezTo>
                    <a:cubicBezTo>
                      <a:pt x="153764" y="93687"/>
                      <a:pt x="153764" y="93687"/>
                      <a:pt x="152176" y="92099"/>
                    </a:cubicBezTo>
                    <a:cubicBezTo>
                      <a:pt x="156940" y="88923"/>
                      <a:pt x="161704" y="84160"/>
                      <a:pt x="166468" y="80984"/>
                    </a:cubicBezTo>
                    <a:cubicBezTo>
                      <a:pt x="172819" y="76220"/>
                      <a:pt x="177583" y="71456"/>
                      <a:pt x="180759" y="63517"/>
                    </a:cubicBezTo>
                    <a:cubicBezTo>
                      <a:pt x="183935" y="55577"/>
                      <a:pt x="185523" y="47638"/>
                      <a:pt x="182347" y="39698"/>
                    </a:cubicBezTo>
                    <a:cubicBezTo>
                      <a:pt x="177583" y="25407"/>
                      <a:pt x="163292" y="19055"/>
                      <a:pt x="150588" y="17467"/>
                    </a:cubicBezTo>
                    <a:cubicBezTo>
                      <a:pt x="136297" y="15879"/>
                      <a:pt x="123594" y="23819"/>
                      <a:pt x="115654" y="36522"/>
                    </a:cubicBezTo>
                    <a:cubicBezTo>
                      <a:pt x="110890" y="42874"/>
                      <a:pt x="109303" y="49226"/>
                      <a:pt x="107715" y="57165"/>
                    </a:cubicBezTo>
                    <a:cubicBezTo>
                      <a:pt x="107715" y="53989"/>
                      <a:pt x="106127" y="52401"/>
                      <a:pt x="106127" y="49226"/>
                    </a:cubicBezTo>
                    <a:cubicBezTo>
                      <a:pt x="106127" y="41286"/>
                      <a:pt x="106127" y="34934"/>
                      <a:pt x="104539" y="26995"/>
                    </a:cubicBezTo>
                    <a:cubicBezTo>
                      <a:pt x="101363" y="17467"/>
                      <a:pt x="93423" y="7940"/>
                      <a:pt x="82308" y="3176"/>
                    </a:cubicBezTo>
                    <a:cubicBezTo>
                      <a:pt x="80720" y="3176"/>
                      <a:pt x="80720" y="1588"/>
                      <a:pt x="79132" y="1588"/>
                    </a:cubicBezTo>
                    <a:cubicBezTo>
                      <a:pt x="71193" y="-1588"/>
                      <a:pt x="60077" y="0"/>
                      <a:pt x="53725" y="6352"/>
                    </a:cubicBezTo>
                    <a:cubicBezTo>
                      <a:pt x="52137" y="7940"/>
                      <a:pt x="52137" y="7940"/>
                      <a:pt x="50550" y="9528"/>
                    </a:cubicBezTo>
                    <a:cubicBezTo>
                      <a:pt x="48962" y="11115"/>
                      <a:pt x="47374" y="12703"/>
                      <a:pt x="45786" y="15879"/>
                    </a:cubicBezTo>
                    <a:cubicBezTo>
                      <a:pt x="41022" y="23819"/>
                      <a:pt x="39434" y="36522"/>
                      <a:pt x="42610" y="46050"/>
                    </a:cubicBezTo>
                    <a:cubicBezTo>
                      <a:pt x="44198" y="52401"/>
                      <a:pt x="47374" y="57165"/>
                      <a:pt x="50550" y="61929"/>
                    </a:cubicBezTo>
                    <a:cubicBezTo>
                      <a:pt x="45786" y="61929"/>
                      <a:pt x="41022" y="60341"/>
                      <a:pt x="36258" y="61929"/>
                    </a:cubicBezTo>
                    <a:cubicBezTo>
                      <a:pt x="23555" y="63517"/>
                      <a:pt x="10852" y="68281"/>
                      <a:pt x="4500" y="79396"/>
                    </a:cubicBezTo>
                    <a:cubicBezTo>
                      <a:pt x="-3440" y="92099"/>
                      <a:pt x="-264" y="107978"/>
                      <a:pt x="9264" y="117506"/>
                    </a:cubicBezTo>
                    <a:cubicBezTo>
                      <a:pt x="18791" y="127033"/>
                      <a:pt x="33082" y="130209"/>
                      <a:pt x="45786" y="127033"/>
                    </a:cubicBezTo>
                    <a:cubicBezTo>
                      <a:pt x="47374" y="127033"/>
                      <a:pt x="48962" y="125446"/>
                      <a:pt x="50550" y="125446"/>
                    </a:cubicBezTo>
                    <a:cubicBezTo>
                      <a:pt x="48962" y="128621"/>
                      <a:pt x="48962" y="131797"/>
                      <a:pt x="47374" y="136561"/>
                    </a:cubicBezTo>
                    <a:cubicBezTo>
                      <a:pt x="45786" y="147676"/>
                      <a:pt x="50550" y="157204"/>
                      <a:pt x="56901" y="166731"/>
                    </a:cubicBezTo>
                    <a:cubicBezTo>
                      <a:pt x="58489" y="168319"/>
                      <a:pt x="60077" y="169907"/>
                      <a:pt x="63253" y="171495"/>
                    </a:cubicBezTo>
                    <a:cubicBezTo>
                      <a:pt x="63253" y="173083"/>
                      <a:pt x="63253" y="173083"/>
                      <a:pt x="64841" y="174671"/>
                    </a:cubicBezTo>
                    <a:cubicBezTo>
                      <a:pt x="69605" y="184199"/>
                      <a:pt x="79132" y="187374"/>
                      <a:pt x="90248" y="185786"/>
                    </a:cubicBezTo>
                    <a:cubicBezTo>
                      <a:pt x="98187" y="184199"/>
                      <a:pt x="104539" y="176259"/>
                      <a:pt x="109303" y="169907"/>
                    </a:cubicBezTo>
                    <a:cubicBezTo>
                      <a:pt x="110890" y="168319"/>
                      <a:pt x="112478" y="165144"/>
                      <a:pt x="114066" y="161968"/>
                    </a:cubicBezTo>
                    <a:cubicBezTo>
                      <a:pt x="115654" y="160380"/>
                      <a:pt x="115654" y="158792"/>
                      <a:pt x="117242" y="157204"/>
                    </a:cubicBezTo>
                    <a:cubicBezTo>
                      <a:pt x="118830" y="154028"/>
                      <a:pt x="120418" y="150852"/>
                      <a:pt x="120418" y="147676"/>
                    </a:cubicBezTo>
                    <a:cubicBezTo>
                      <a:pt x="125182" y="150852"/>
                      <a:pt x="131533" y="152440"/>
                      <a:pt x="137885" y="152440"/>
                    </a:cubicBezTo>
                    <a:cubicBezTo>
                      <a:pt x="139473" y="154028"/>
                      <a:pt x="142649" y="155616"/>
                      <a:pt x="144237" y="157204"/>
                    </a:cubicBezTo>
                    <a:cubicBezTo>
                      <a:pt x="152176" y="160380"/>
                      <a:pt x="158528" y="160380"/>
                      <a:pt x="166468" y="157204"/>
                    </a:cubicBezTo>
                    <a:cubicBezTo>
                      <a:pt x="177583" y="152440"/>
                      <a:pt x="182347" y="139737"/>
                      <a:pt x="183935" y="128621"/>
                    </a:cubicBezTo>
                    <a:cubicBezTo>
                      <a:pt x="185523" y="115918"/>
                      <a:pt x="177583" y="104803"/>
                      <a:pt x="166468" y="984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รูปแบบอิสระ: รูปร่าง 76">
                <a:extLst>
                  <a:ext uri="{FF2B5EF4-FFF2-40B4-BE49-F238E27FC236}">
                    <a16:creationId xmlns:a16="http://schemas.microsoft.com/office/drawing/2014/main" id="{1E2EC616-FC84-42F7-9092-8D6462482B59}"/>
                  </a:ext>
                </a:extLst>
              </p:cNvPr>
              <p:cNvSpPr/>
              <p:nvPr/>
            </p:nvSpPr>
            <p:spPr>
              <a:xfrm>
                <a:off x="6038934" y="870177"/>
                <a:ext cx="266423" cy="247867"/>
              </a:xfrm>
              <a:custGeom>
                <a:avLst/>
                <a:gdLst>
                  <a:gd name="connsiteX0" fmla="*/ 251134 w 266423"/>
                  <a:gd name="connsiteY0" fmla="*/ 173083 h 247867"/>
                  <a:gd name="connsiteX1" fmla="*/ 220963 w 266423"/>
                  <a:gd name="connsiteY1" fmla="*/ 155616 h 247867"/>
                  <a:gd name="connsiteX2" fmla="*/ 244782 w 266423"/>
                  <a:gd name="connsiteY2" fmla="*/ 103215 h 247867"/>
                  <a:gd name="connsiteX3" fmla="*/ 222551 w 266423"/>
                  <a:gd name="connsiteY3" fmla="*/ 63517 h 247867"/>
                  <a:gd name="connsiteX4" fmla="*/ 135216 w 266423"/>
                  <a:gd name="connsiteY4" fmla="*/ 74632 h 247867"/>
                  <a:gd name="connsiteX5" fmla="*/ 135216 w 266423"/>
                  <a:gd name="connsiteY5" fmla="*/ 73044 h 247867"/>
                  <a:gd name="connsiteX6" fmla="*/ 74875 w 266423"/>
                  <a:gd name="connsiteY6" fmla="*/ 0 h 247867"/>
                  <a:gd name="connsiteX7" fmla="*/ 243 w 266423"/>
                  <a:gd name="connsiteY7" fmla="*/ 73044 h 247867"/>
                  <a:gd name="connsiteX8" fmla="*/ 51056 w 266423"/>
                  <a:gd name="connsiteY8" fmla="*/ 173083 h 247867"/>
                  <a:gd name="connsiteX9" fmla="*/ 85990 w 266423"/>
                  <a:gd name="connsiteY9" fmla="*/ 181023 h 247867"/>
                  <a:gd name="connsiteX10" fmla="*/ 90754 w 266423"/>
                  <a:gd name="connsiteY10" fmla="*/ 200078 h 247867"/>
                  <a:gd name="connsiteX11" fmla="*/ 163798 w 266423"/>
                  <a:gd name="connsiteY11" fmla="*/ 246127 h 247867"/>
                  <a:gd name="connsiteX12" fmla="*/ 249546 w 266423"/>
                  <a:gd name="connsiteY12" fmla="*/ 228660 h 247867"/>
                  <a:gd name="connsiteX13" fmla="*/ 251134 w 266423"/>
                  <a:gd name="connsiteY13" fmla="*/ 173083 h 24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6423" h="247867">
                    <a:moveTo>
                      <a:pt x="251134" y="173083"/>
                    </a:moveTo>
                    <a:cubicBezTo>
                      <a:pt x="241606" y="166732"/>
                      <a:pt x="230491" y="160380"/>
                      <a:pt x="220963" y="155616"/>
                    </a:cubicBezTo>
                    <a:cubicBezTo>
                      <a:pt x="232079" y="139737"/>
                      <a:pt x="241606" y="122270"/>
                      <a:pt x="244782" y="103215"/>
                    </a:cubicBezTo>
                    <a:cubicBezTo>
                      <a:pt x="247958" y="87336"/>
                      <a:pt x="240019" y="68280"/>
                      <a:pt x="222551" y="63517"/>
                    </a:cubicBezTo>
                    <a:cubicBezTo>
                      <a:pt x="192381" y="55577"/>
                      <a:pt x="160623" y="60341"/>
                      <a:pt x="135216" y="74632"/>
                    </a:cubicBezTo>
                    <a:cubicBezTo>
                      <a:pt x="135216" y="74632"/>
                      <a:pt x="135216" y="73044"/>
                      <a:pt x="135216" y="73044"/>
                    </a:cubicBezTo>
                    <a:cubicBezTo>
                      <a:pt x="136804" y="38110"/>
                      <a:pt x="114573" y="1588"/>
                      <a:pt x="74875" y="0"/>
                    </a:cubicBezTo>
                    <a:cubicBezTo>
                      <a:pt x="35177" y="0"/>
                      <a:pt x="3418" y="34934"/>
                      <a:pt x="243" y="73044"/>
                    </a:cubicBezTo>
                    <a:cubicBezTo>
                      <a:pt x="-2933" y="112742"/>
                      <a:pt x="25650" y="146089"/>
                      <a:pt x="51056" y="173083"/>
                    </a:cubicBezTo>
                    <a:cubicBezTo>
                      <a:pt x="58995" y="182611"/>
                      <a:pt x="74875" y="184199"/>
                      <a:pt x="85990" y="181023"/>
                    </a:cubicBezTo>
                    <a:cubicBezTo>
                      <a:pt x="84402" y="187374"/>
                      <a:pt x="85990" y="193726"/>
                      <a:pt x="90754" y="200078"/>
                    </a:cubicBezTo>
                    <a:cubicBezTo>
                      <a:pt x="108221" y="223897"/>
                      <a:pt x="133628" y="241364"/>
                      <a:pt x="163798" y="246127"/>
                    </a:cubicBezTo>
                    <a:cubicBezTo>
                      <a:pt x="193969" y="250891"/>
                      <a:pt x="225727" y="246127"/>
                      <a:pt x="249546" y="228660"/>
                    </a:cubicBezTo>
                    <a:cubicBezTo>
                      <a:pt x="271777" y="214369"/>
                      <a:pt x="271777" y="188962"/>
                      <a:pt x="251134" y="1730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รูปแบบอิสระ: รูปร่าง 77">
                <a:extLst>
                  <a:ext uri="{FF2B5EF4-FFF2-40B4-BE49-F238E27FC236}">
                    <a16:creationId xmlns:a16="http://schemas.microsoft.com/office/drawing/2014/main" id="{2F08EF3F-05B6-4D70-A888-173BCE5DBDA4}"/>
                  </a:ext>
                </a:extLst>
              </p:cNvPr>
              <p:cNvSpPr/>
              <p:nvPr/>
            </p:nvSpPr>
            <p:spPr>
              <a:xfrm>
                <a:off x="2166858" y="3169880"/>
                <a:ext cx="259329" cy="197030"/>
              </a:xfrm>
              <a:custGeom>
                <a:avLst/>
                <a:gdLst>
                  <a:gd name="connsiteX0" fmla="*/ 216930 w 259329"/>
                  <a:gd name="connsiteY0" fmla="*/ 31362 h 197030"/>
                  <a:gd name="connsiteX1" fmla="*/ 189936 w 259329"/>
                  <a:gd name="connsiteY1" fmla="*/ 48828 h 197030"/>
                  <a:gd name="connsiteX2" fmla="*/ 158177 w 259329"/>
                  <a:gd name="connsiteY2" fmla="*/ 7543 h 197030"/>
                  <a:gd name="connsiteX3" fmla="*/ 116892 w 259329"/>
                  <a:gd name="connsiteY3" fmla="*/ 9131 h 197030"/>
                  <a:gd name="connsiteX4" fmla="*/ 89897 w 259329"/>
                  <a:gd name="connsiteY4" fmla="*/ 82175 h 197030"/>
                  <a:gd name="connsiteX5" fmla="*/ 88309 w 259329"/>
                  <a:gd name="connsiteY5" fmla="*/ 80587 h 197030"/>
                  <a:gd name="connsiteX6" fmla="*/ 7325 w 259329"/>
                  <a:gd name="connsiteY6" fmla="*/ 96466 h 197030"/>
                  <a:gd name="connsiteX7" fmla="*/ 32732 w 259329"/>
                  <a:gd name="connsiteY7" fmla="*/ 185390 h 197030"/>
                  <a:gd name="connsiteX8" fmla="*/ 132771 w 259329"/>
                  <a:gd name="connsiteY8" fmla="*/ 186977 h 197030"/>
                  <a:gd name="connsiteX9" fmla="*/ 153414 w 259329"/>
                  <a:gd name="connsiteY9" fmla="*/ 163159 h 197030"/>
                  <a:gd name="connsiteX10" fmla="*/ 169293 w 259329"/>
                  <a:gd name="connsiteY10" fmla="*/ 167922 h 197030"/>
                  <a:gd name="connsiteX11" fmla="*/ 235986 w 259329"/>
                  <a:gd name="connsiteY11" fmla="*/ 129812 h 197030"/>
                  <a:gd name="connsiteX12" fmla="*/ 258216 w 259329"/>
                  <a:gd name="connsiteY12" fmla="*/ 55180 h 197030"/>
                  <a:gd name="connsiteX13" fmla="*/ 216930 w 259329"/>
                  <a:gd name="connsiteY13" fmla="*/ 31362 h 197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329" h="197030">
                    <a:moveTo>
                      <a:pt x="216930" y="31362"/>
                    </a:moveTo>
                    <a:cubicBezTo>
                      <a:pt x="207403" y="36125"/>
                      <a:pt x="199463" y="42477"/>
                      <a:pt x="189936" y="48828"/>
                    </a:cubicBezTo>
                    <a:cubicBezTo>
                      <a:pt x="181996" y="32949"/>
                      <a:pt x="172469" y="18658"/>
                      <a:pt x="158177" y="7543"/>
                    </a:cubicBezTo>
                    <a:cubicBezTo>
                      <a:pt x="147062" y="-1985"/>
                      <a:pt x="128007" y="-3573"/>
                      <a:pt x="116892" y="9131"/>
                    </a:cubicBezTo>
                    <a:cubicBezTo>
                      <a:pt x="97836" y="29774"/>
                      <a:pt x="89897" y="56768"/>
                      <a:pt x="89897" y="82175"/>
                    </a:cubicBezTo>
                    <a:cubicBezTo>
                      <a:pt x="89897" y="82175"/>
                      <a:pt x="88309" y="82175"/>
                      <a:pt x="88309" y="80587"/>
                    </a:cubicBezTo>
                    <a:cubicBezTo>
                      <a:pt x="61315" y="64708"/>
                      <a:pt x="23204" y="66296"/>
                      <a:pt x="7325" y="96466"/>
                    </a:cubicBezTo>
                    <a:cubicBezTo>
                      <a:pt x="-10142" y="126637"/>
                      <a:pt x="5737" y="166335"/>
                      <a:pt x="32732" y="185390"/>
                    </a:cubicBezTo>
                    <a:cubicBezTo>
                      <a:pt x="62902" y="204445"/>
                      <a:pt x="101013" y="196505"/>
                      <a:pt x="132771" y="186977"/>
                    </a:cubicBezTo>
                    <a:cubicBezTo>
                      <a:pt x="143886" y="183802"/>
                      <a:pt x="151826" y="174274"/>
                      <a:pt x="153414" y="163159"/>
                    </a:cubicBezTo>
                    <a:cubicBezTo>
                      <a:pt x="158177" y="166335"/>
                      <a:pt x="164529" y="167922"/>
                      <a:pt x="169293" y="167922"/>
                    </a:cubicBezTo>
                    <a:cubicBezTo>
                      <a:pt x="196288" y="163159"/>
                      <a:pt x="220106" y="152043"/>
                      <a:pt x="235986" y="129812"/>
                    </a:cubicBezTo>
                    <a:cubicBezTo>
                      <a:pt x="251865" y="109169"/>
                      <a:pt x="262980" y="82175"/>
                      <a:pt x="258216" y="55180"/>
                    </a:cubicBezTo>
                    <a:cubicBezTo>
                      <a:pt x="258216" y="31362"/>
                      <a:pt x="237573" y="21834"/>
                      <a:pt x="216930" y="3136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รูปแบบอิสระ: รูปร่าง 78">
                <a:extLst>
                  <a:ext uri="{FF2B5EF4-FFF2-40B4-BE49-F238E27FC236}">
                    <a16:creationId xmlns:a16="http://schemas.microsoft.com/office/drawing/2014/main" id="{A7144974-9EC1-4123-AD08-640A9AE388D3}"/>
                  </a:ext>
                </a:extLst>
              </p:cNvPr>
              <p:cNvSpPr/>
              <p:nvPr/>
            </p:nvSpPr>
            <p:spPr>
              <a:xfrm>
                <a:off x="4320222" y="2894569"/>
                <a:ext cx="146299" cy="186585"/>
              </a:xfrm>
              <a:custGeom>
                <a:avLst/>
                <a:gdLst>
                  <a:gd name="connsiteX0" fmla="*/ 123096 w 146299"/>
                  <a:gd name="connsiteY0" fmla="*/ 60544 h 186585"/>
                  <a:gd name="connsiteX1" fmla="*/ 24645 w 146299"/>
                  <a:gd name="connsiteY1" fmla="*/ 203 h 186585"/>
                  <a:gd name="connsiteX2" fmla="*/ 4003 w 146299"/>
                  <a:gd name="connsiteY2" fmla="*/ 16083 h 186585"/>
                  <a:gd name="connsiteX3" fmla="*/ 16706 w 146299"/>
                  <a:gd name="connsiteY3" fmla="*/ 127237 h 186585"/>
                  <a:gd name="connsiteX4" fmla="*/ 91338 w 146299"/>
                  <a:gd name="connsiteY4" fmla="*/ 166935 h 186585"/>
                  <a:gd name="connsiteX5" fmla="*/ 105629 w 146299"/>
                  <a:gd name="connsiteY5" fmla="*/ 181226 h 186585"/>
                  <a:gd name="connsiteX6" fmla="*/ 140564 w 146299"/>
                  <a:gd name="connsiteY6" fmla="*/ 171699 h 186585"/>
                  <a:gd name="connsiteX7" fmla="*/ 123096 w 146299"/>
                  <a:gd name="connsiteY7" fmla="*/ 60544 h 186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6299" h="186585">
                    <a:moveTo>
                      <a:pt x="123096" y="60544"/>
                    </a:moveTo>
                    <a:cubicBezTo>
                      <a:pt x="100866" y="27198"/>
                      <a:pt x="65931" y="4967"/>
                      <a:pt x="24645" y="203"/>
                    </a:cubicBezTo>
                    <a:cubicBezTo>
                      <a:pt x="16706" y="-1385"/>
                      <a:pt x="5591" y="6555"/>
                      <a:pt x="4003" y="16083"/>
                    </a:cubicBezTo>
                    <a:cubicBezTo>
                      <a:pt x="-762" y="52605"/>
                      <a:pt x="-5525" y="95478"/>
                      <a:pt x="16706" y="127237"/>
                    </a:cubicBezTo>
                    <a:cubicBezTo>
                      <a:pt x="32585" y="152643"/>
                      <a:pt x="61168" y="170111"/>
                      <a:pt x="91338" y="166935"/>
                    </a:cubicBezTo>
                    <a:cubicBezTo>
                      <a:pt x="96102" y="171699"/>
                      <a:pt x="100866" y="176462"/>
                      <a:pt x="105629" y="181226"/>
                    </a:cubicBezTo>
                    <a:cubicBezTo>
                      <a:pt x="116745" y="190754"/>
                      <a:pt x="135800" y="187578"/>
                      <a:pt x="140564" y="171699"/>
                    </a:cubicBezTo>
                    <a:cubicBezTo>
                      <a:pt x="153267" y="133588"/>
                      <a:pt x="143739" y="92303"/>
                      <a:pt x="123096" y="605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รูปแบบอิสระ: รูปร่าง 79">
                <a:extLst>
                  <a:ext uri="{FF2B5EF4-FFF2-40B4-BE49-F238E27FC236}">
                    <a16:creationId xmlns:a16="http://schemas.microsoft.com/office/drawing/2014/main" id="{8AC59609-F050-482F-AB24-F9381FC96EAB}"/>
                  </a:ext>
                </a:extLst>
              </p:cNvPr>
              <p:cNvSpPr/>
              <p:nvPr/>
            </p:nvSpPr>
            <p:spPr>
              <a:xfrm>
                <a:off x="8401394" y="357075"/>
                <a:ext cx="154663" cy="173287"/>
              </a:xfrm>
              <a:custGeom>
                <a:avLst/>
                <a:gdLst>
                  <a:gd name="connsiteX0" fmla="*/ 121287 w 154663"/>
                  <a:gd name="connsiteY0" fmla="*/ 124062 h 173287"/>
                  <a:gd name="connsiteX1" fmla="*/ 153045 w 154663"/>
                  <a:gd name="connsiteY1" fmla="*/ 14496 h 173287"/>
                  <a:gd name="connsiteX2" fmla="*/ 132402 w 154663"/>
                  <a:gd name="connsiteY2" fmla="*/ 204 h 173287"/>
                  <a:gd name="connsiteX3" fmla="*/ 29188 w 154663"/>
                  <a:gd name="connsiteY3" fmla="*/ 43078 h 173287"/>
                  <a:gd name="connsiteX4" fmla="*/ 11720 w 154663"/>
                  <a:gd name="connsiteY4" fmla="*/ 125650 h 173287"/>
                  <a:gd name="connsiteX5" fmla="*/ 2193 w 154663"/>
                  <a:gd name="connsiteY5" fmla="*/ 143117 h 173287"/>
                  <a:gd name="connsiteX6" fmla="*/ 19660 w 154663"/>
                  <a:gd name="connsiteY6" fmla="*/ 173288 h 173287"/>
                  <a:gd name="connsiteX7" fmla="*/ 121287 w 154663"/>
                  <a:gd name="connsiteY7" fmla="*/ 124062 h 173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663" h="173287">
                    <a:moveTo>
                      <a:pt x="121287" y="124062"/>
                    </a:moveTo>
                    <a:cubicBezTo>
                      <a:pt x="146693" y="92304"/>
                      <a:pt x="159397" y="54194"/>
                      <a:pt x="153045" y="14496"/>
                    </a:cubicBezTo>
                    <a:cubicBezTo>
                      <a:pt x="151458" y="6556"/>
                      <a:pt x="141929" y="-1384"/>
                      <a:pt x="132402" y="204"/>
                    </a:cubicBezTo>
                    <a:cubicBezTo>
                      <a:pt x="95880" y="4968"/>
                      <a:pt x="54594" y="12908"/>
                      <a:pt x="29188" y="43078"/>
                    </a:cubicBezTo>
                    <a:cubicBezTo>
                      <a:pt x="10132" y="65309"/>
                      <a:pt x="605" y="98655"/>
                      <a:pt x="11720" y="125650"/>
                    </a:cubicBezTo>
                    <a:cubicBezTo>
                      <a:pt x="8545" y="132002"/>
                      <a:pt x="5369" y="138353"/>
                      <a:pt x="2193" y="143117"/>
                    </a:cubicBezTo>
                    <a:cubicBezTo>
                      <a:pt x="-4159" y="157408"/>
                      <a:pt x="3780" y="173288"/>
                      <a:pt x="19660" y="173288"/>
                    </a:cubicBezTo>
                    <a:cubicBezTo>
                      <a:pt x="59358" y="173288"/>
                      <a:pt x="97468" y="154232"/>
                      <a:pt x="121287" y="12406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6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C5F9523-4075-4940-A7B2-2F39D9FE39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0899" y="1137432"/>
            <a:ext cx="4807254" cy="898042"/>
          </a:xfrm>
        </p:spPr>
        <p:txBody>
          <a:bodyPr>
            <a:noAutofit/>
          </a:bodyPr>
          <a:lstStyle>
            <a:lvl1pPr marL="0" indent="0" algn="l">
              <a:buNone/>
              <a:defRPr sz="60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  <a:p>
            <a:pPr lvl="0"/>
            <a:endParaRPr lang="en-US" dirty="0"/>
          </a:p>
        </p:txBody>
      </p:sp>
      <p:sp>
        <p:nvSpPr>
          <p:cNvPr id="81" name="ตัวแทนข้อความ 2">
            <a:extLst>
              <a:ext uri="{FF2B5EF4-FFF2-40B4-BE49-F238E27FC236}">
                <a16:creationId xmlns:a16="http://schemas.microsoft.com/office/drawing/2014/main" id="{BA2FFBB3-622F-4909-8907-8DE2A00059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60899" y="2048415"/>
            <a:ext cx="4807254" cy="379432"/>
          </a:xfrm>
        </p:spPr>
        <p:txBody>
          <a:bodyPr>
            <a:noAutofit/>
          </a:bodyPr>
          <a:lstStyle>
            <a:lvl1pPr marL="0" indent="0" algn="l">
              <a:buNone/>
              <a:defRPr sz="28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 err="1"/>
              <a:t>Powerpoint</a:t>
            </a:r>
            <a:r>
              <a:rPr lang="en-US" dirty="0"/>
              <a:t> Template</a:t>
            </a:r>
          </a:p>
        </p:txBody>
      </p:sp>
    </p:spTree>
    <p:extLst>
      <p:ext uri="{BB962C8B-B14F-4D97-AF65-F5344CB8AC3E}">
        <p14:creationId xmlns:p14="http://schemas.microsoft.com/office/powerpoint/2010/main" val="417748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รูปภาพ 50">
            <a:extLst>
              <a:ext uri="{FF2B5EF4-FFF2-40B4-BE49-F238E27FC236}">
                <a16:creationId xmlns:a16="http://schemas.microsoft.com/office/drawing/2014/main" id="{A31B603E-14A4-4206-AC29-5024DC0183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166"/>
          </a:xfrm>
          <a:prstGeom prst="rect">
            <a:avLst/>
          </a:prstGeom>
        </p:spPr>
      </p:pic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3F97A7C-3D69-407E-B3AD-8034C7C686E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3705" y="3402315"/>
            <a:ext cx="3626696" cy="94616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4" name="ตัวแทนข้อความ 2">
            <a:extLst>
              <a:ext uri="{FF2B5EF4-FFF2-40B4-BE49-F238E27FC236}">
                <a16:creationId xmlns:a16="http://schemas.microsoft.com/office/drawing/2014/main" id="{93F9E9E4-7995-482B-A75E-DFFC8643C6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3705" y="2969261"/>
            <a:ext cx="1676968" cy="433054"/>
          </a:xfrm>
        </p:spPr>
        <p:txBody>
          <a:bodyPr anchor="ctr">
            <a:noAutofit/>
          </a:bodyPr>
          <a:lstStyle>
            <a:lvl1pPr marL="0" indent="0" algn="l">
              <a:buNone/>
              <a:defRPr sz="32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60k/m</a:t>
            </a:r>
          </a:p>
        </p:txBody>
      </p:sp>
      <p:sp>
        <p:nvSpPr>
          <p:cNvPr id="5" name="ตัวแทนข้อความ 2">
            <a:extLst>
              <a:ext uri="{FF2B5EF4-FFF2-40B4-BE49-F238E27FC236}">
                <a16:creationId xmlns:a16="http://schemas.microsoft.com/office/drawing/2014/main" id="{1BE675F6-EDB3-4473-A945-EC67863567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8581" y="1228076"/>
            <a:ext cx="3581527" cy="946164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6" name="ตัวแทนข้อความ 2">
            <a:extLst>
              <a:ext uri="{FF2B5EF4-FFF2-40B4-BE49-F238E27FC236}">
                <a16:creationId xmlns:a16="http://schemas.microsoft.com/office/drawing/2014/main" id="{1F1A608B-361B-49FB-8574-3934A913C5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21280" y="795022"/>
            <a:ext cx="2888829" cy="433054"/>
          </a:xfrm>
        </p:spPr>
        <p:txBody>
          <a:bodyPr anchor="ctr">
            <a:noAutofit/>
          </a:bodyPr>
          <a:lstStyle>
            <a:lvl1pPr marL="0" indent="0" algn="r">
              <a:buNone/>
              <a:defRPr sz="32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50% Rabbit</a:t>
            </a:r>
          </a:p>
        </p:txBody>
      </p:sp>
    </p:spTree>
    <p:extLst>
      <p:ext uri="{BB962C8B-B14F-4D97-AF65-F5344CB8AC3E}">
        <p14:creationId xmlns:p14="http://schemas.microsoft.com/office/powerpoint/2010/main" val="144064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ราฟิก 1">
            <a:extLst>
              <a:ext uri="{FF2B5EF4-FFF2-40B4-BE49-F238E27FC236}">
                <a16:creationId xmlns:a16="http://schemas.microsoft.com/office/drawing/2014/main" id="{5233B1B2-2105-4692-B446-01FA261BEC30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รูปแบบอิสระ: รูปร่าง 3">
              <a:extLst>
                <a:ext uri="{FF2B5EF4-FFF2-40B4-BE49-F238E27FC236}">
                  <a16:creationId xmlns:a16="http://schemas.microsoft.com/office/drawing/2014/main" id="{DBEB710B-8602-4C3A-9E61-BB5656343553}"/>
                </a:ext>
              </a:extLst>
            </p:cNvPr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>
                <a:gd name="connsiteX0" fmla="*/ 0 w 9144000"/>
                <a:gd name="connsiteY0" fmla="*/ 0 h 5143500"/>
                <a:gd name="connsiteX1" fmla="*/ 9144000 w 9144000"/>
                <a:gd name="connsiteY1" fmla="*/ 0 h 5143500"/>
                <a:gd name="connsiteX2" fmla="*/ 9144000 w 9144000"/>
                <a:gd name="connsiteY2" fmla="*/ 5143500 h 5143500"/>
                <a:gd name="connsiteX3" fmla="*/ 0 w 9144000"/>
                <a:gd name="connsiteY3" fmla="*/ 5143500 h 51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0" h="5143500">
                  <a:moveTo>
                    <a:pt x="0" y="0"/>
                  </a:moveTo>
                  <a:lnTo>
                    <a:pt x="9144000" y="0"/>
                  </a:lnTo>
                  <a:lnTo>
                    <a:pt x="9144000" y="514350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FFD3D9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" name="กราฟิก 1">
              <a:extLst>
                <a:ext uri="{FF2B5EF4-FFF2-40B4-BE49-F238E27FC236}">
                  <a16:creationId xmlns:a16="http://schemas.microsoft.com/office/drawing/2014/main" id="{5233B1B2-2105-4692-B446-01FA261BEC30}"/>
                </a:ext>
              </a:extLst>
            </p:cNvPr>
            <p:cNvGrpSpPr/>
            <p:nvPr/>
          </p:nvGrpSpPr>
          <p:grpSpPr>
            <a:xfrm>
              <a:off x="1182864" y="1510755"/>
              <a:ext cx="2115960" cy="3180008"/>
              <a:chOff x="1182864" y="1510755"/>
              <a:chExt cx="2115960" cy="3180008"/>
            </a:xfrm>
            <a:solidFill>
              <a:schemeClr val="accent1"/>
            </a:solidFill>
          </p:grpSpPr>
          <p:sp>
            <p:nvSpPr>
              <p:cNvPr id="6" name="รูปแบบอิสระ: รูปร่าง 5">
                <a:extLst>
                  <a:ext uri="{FF2B5EF4-FFF2-40B4-BE49-F238E27FC236}">
                    <a16:creationId xmlns:a16="http://schemas.microsoft.com/office/drawing/2014/main" id="{EA2D0F40-FEBF-42B0-9689-E2D407238A10}"/>
                  </a:ext>
                </a:extLst>
              </p:cNvPr>
              <p:cNvSpPr/>
              <p:nvPr/>
            </p:nvSpPr>
            <p:spPr>
              <a:xfrm>
                <a:off x="1263950" y="3482974"/>
                <a:ext cx="1965068" cy="1207788"/>
              </a:xfrm>
              <a:custGeom>
                <a:avLst/>
                <a:gdLst>
                  <a:gd name="connsiteX0" fmla="*/ 1944387 w 1965068"/>
                  <a:gd name="connsiteY0" fmla="*/ 0 h 1207788"/>
                  <a:gd name="connsiteX1" fmla="*/ 1101424 w 1965068"/>
                  <a:gd name="connsiteY1" fmla="*/ 0 h 1207788"/>
                  <a:gd name="connsiteX2" fmla="*/ 860124 w 1965068"/>
                  <a:gd name="connsiteY2" fmla="*/ 19050 h 1207788"/>
                  <a:gd name="connsiteX3" fmla="*/ 17162 w 1965068"/>
                  <a:gd name="connsiteY3" fmla="*/ 19050 h 1207788"/>
                  <a:gd name="connsiteX4" fmla="*/ 302912 w 1965068"/>
                  <a:gd name="connsiteY4" fmla="*/ 1022350 h 1207788"/>
                  <a:gd name="connsiteX5" fmla="*/ 845837 w 1965068"/>
                  <a:gd name="connsiteY5" fmla="*/ 1204912 h 1207788"/>
                  <a:gd name="connsiteX6" fmla="*/ 1134762 w 1965068"/>
                  <a:gd name="connsiteY6" fmla="*/ 1203325 h 1207788"/>
                  <a:gd name="connsiteX7" fmla="*/ 1674512 w 1965068"/>
                  <a:gd name="connsiteY7" fmla="*/ 1012825 h 1207788"/>
                  <a:gd name="connsiteX8" fmla="*/ 1944387 w 1965068"/>
                  <a:gd name="connsiteY8" fmla="*/ 0 h 120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5068" h="1207788">
                    <a:moveTo>
                      <a:pt x="1944387" y="0"/>
                    </a:moveTo>
                    <a:lnTo>
                      <a:pt x="1101424" y="0"/>
                    </a:lnTo>
                    <a:lnTo>
                      <a:pt x="860124" y="19050"/>
                    </a:lnTo>
                    <a:lnTo>
                      <a:pt x="17162" y="19050"/>
                    </a:lnTo>
                    <a:cubicBezTo>
                      <a:pt x="17162" y="19050"/>
                      <a:pt x="-105076" y="682625"/>
                      <a:pt x="302912" y="1022350"/>
                    </a:cubicBezTo>
                    <a:cubicBezTo>
                      <a:pt x="429912" y="1128713"/>
                      <a:pt x="633112" y="1185863"/>
                      <a:pt x="845837" y="1204912"/>
                    </a:cubicBezTo>
                    <a:cubicBezTo>
                      <a:pt x="861712" y="1209675"/>
                      <a:pt x="1118887" y="1208088"/>
                      <a:pt x="1134762" y="1203325"/>
                    </a:cubicBezTo>
                    <a:cubicBezTo>
                      <a:pt x="1347487" y="1181100"/>
                      <a:pt x="1549099" y="1122363"/>
                      <a:pt x="1674512" y="1012825"/>
                    </a:cubicBezTo>
                    <a:cubicBezTo>
                      <a:pt x="2076149" y="666750"/>
                      <a:pt x="1944387" y="0"/>
                      <a:pt x="1944387" y="0"/>
                    </a:cubicBezTo>
                    <a:close/>
                  </a:path>
                </a:pathLst>
              </a:custGeom>
              <a:solidFill>
                <a:srgbClr val="B37E21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รูปแบบอิสระ: รูปร่าง 6">
                <a:extLst>
                  <a:ext uri="{FF2B5EF4-FFF2-40B4-BE49-F238E27FC236}">
                    <a16:creationId xmlns:a16="http://schemas.microsoft.com/office/drawing/2014/main" id="{59C46F00-C116-4953-B7B0-619BC2B7B45C}"/>
                  </a:ext>
                </a:extLst>
              </p:cNvPr>
              <p:cNvSpPr/>
              <p:nvPr/>
            </p:nvSpPr>
            <p:spPr>
              <a:xfrm>
                <a:off x="1182864" y="1510755"/>
                <a:ext cx="2095071" cy="1778544"/>
              </a:xfrm>
              <a:custGeom>
                <a:avLst/>
                <a:gdLst>
                  <a:gd name="connsiteX0" fmla="*/ 107774 w 2095071"/>
                  <a:gd name="connsiteY0" fmla="*/ 1778545 h 1778544"/>
                  <a:gd name="connsiteX1" fmla="*/ 9348 w 2095071"/>
                  <a:gd name="connsiteY1" fmla="*/ 1275308 h 1778544"/>
                  <a:gd name="connsiteX2" fmla="*/ 190323 w 2095071"/>
                  <a:gd name="connsiteY2" fmla="*/ 375195 h 1778544"/>
                  <a:gd name="connsiteX3" fmla="*/ 1061861 w 2095071"/>
                  <a:gd name="connsiteY3" fmla="*/ 545 h 1778544"/>
                  <a:gd name="connsiteX4" fmla="*/ 1814336 w 2095071"/>
                  <a:gd name="connsiteY4" fmla="*/ 327570 h 1778544"/>
                  <a:gd name="connsiteX5" fmla="*/ 2042936 w 2095071"/>
                  <a:gd name="connsiteY5" fmla="*/ 1759495 h 1778544"/>
                  <a:gd name="connsiteX6" fmla="*/ 1974673 w 2095071"/>
                  <a:gd name="connsiteY6" fmla="*/ 1746795 h 1778544"/>
                  <a:gd name="connsiteX7" fmla="*/ 1763536 w 2095071"/>
                  <a:gd name="connsiteY7" fmla="*/ 373607 h 1778544"/>
                  <a:gd name="connsiteX8" fmla="*/ 1065036 w 2095071"/>
                  <a:gd name="connsiteY8" fmla="*/ 70395 h 1778544"/>
                  <a:gd name="connsiteX9" fmla="*/ 247473 w 2095071"/>
                  <a:gd name="connsiteY9" fmla="*/ 416470 h 1778544"/>
                  <a:gd name="connsiteX10" fmla="*/ 174448 w 2095071"/>
                  <a:gd name="connsiteY10" fmla="*/ 1756320 h 1778544"/>
                  <a:gd name="connsiteX11" fmla="*/ 107774 w 2095071"/>
                  <a:gd name="connsiteY11" fmla="*/ 1778545 h 1778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95071" h="1778544">
                    <a:moveTo>
                      <a:pt x="107774" y="1778545"/>
                    </a:moveTo>
                    <a:cubicBezTo>
                      <a:pt x="104598" y="1769020"/>
                      <a:pt x="34748" y="1556295"/>
                      <a:pt x="9348" y="1275308"/>
                    </a:cubicBezTo>
                    <a:cubicBezTo>
                      <a:pt x="-25577" y="900657"/>
                      <a:pt x="37923" y="591095"/>
                      <a:pt x="190323" y="375195"/>
                    </a:cubicBezTo>
                    <a:cubicBezTo>
                      <a:pt x="366536" y="129133"/>
                      <a:pt x="660223" y="3720"/>
                      <a:pt x="1061861" y="545"/>
                    </a:cubicBezTo>
                    <a:cubicBezTo>
                      <a:pt x="1079324" y="-1043"/>
                      <a:pt x="1511123" y="-16918"/>
                      <a:pt x="1814336" y="327570"/>
                    </a:cubicBezTo>
                    <a:cubicBezTo>
                      <a:pt x="2081036" y="630782"/>
                      <a:pt x="2158824" y="1113383"/>
                      <a:pt x="2042936" y="1759495"/>
                    </a:cubicBezTo>
                    <a:lnTo>
                      <a:pt x="1974673" y="1746795"/>
                    </a:lnTo>
                    <a:cubicBezTo>
                      <a:pt x="2085798" y="1122907"/>
                      <a:pt x="2015949" y="660945"/>
                      <a:pt x="1763536" y="373607"/>
                    </a:cubicBezTo>
                    <a:cubicBezTo>
                      <a:pt x="1482548" y="54520"/>
                      <a:pt x="1069798" y="70395"/>
                      <a:pt x="1065036" y="70395"/>
                    </a:cubicBezTo>
                    <a:cubicBezTo>
                      <a:pt x="685623" y="73570"/>
                      <a:pt x="410986" y="189457"/>
                      <a:pt x="247473" y="416470"/>
                    </a:cubicBezTo>
                    <a:cubicBezTo>
                      <a:pt x="-101777" y="903833"/>
                      <a:pt x="171274" y="1748383"/>
                      <a:pt x="174448" y="1756320"/>
                    </a:cubicBezTo>
                    <a:lnTo>
                      <a:pt x="107774" y="1778545"/>
                    </a:lnTo>
                    <a:close/>
                  </a:path>
                </a:pathLst>
              </a:custGeom>
              <a:solidFill>
                <a:srgbClr val="956118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รูปแบบอิสระ: รูปร่าง 7">
                <a:extLst>
                  <a:ext uri="{FF2B5EF4-FFF2-40B4-BE49-F238E27FC236}">
                    <a16:creationId xmlns:a16="http://schemas.microsoft.com/office/drawing/2014/main" id="{26B3CE56-6AEB-4AA7-A175-500EEB9D7510}"/>
                  </a:ext>
                </a:extLst>
              </p:cNvPr>
              <p:cNvSpPr/>
              <p:nvPr/>
            </p:nvSpPr>
            <p:spPr>
              <a:xfrm>
                <a:off x="1217612" y="3271837"/>
                <a:ext cx="2081212" cy="306387"/>
              </a:xfrm>
              <a:custGeom>
                <a:avLst/>
                <a:gdLst>
                  <a:gd name="connsiteX0" fmla="*/ 1588 w 2081212"/>
                  <a:gd name="connsiteY0" fmla="*/ 236537 h 306387"/>
                  <a:gd name="connsiteX1" fmla="*/ 0 w 2081212"/>
                  <a:gd name="connsiteY1" fmla="*/ 84137 h 306387"/>
                  <a:gd name="connsiteX2" fmla="*/ 69850 w 2081212"/>
                  <a:gd name="connsiteY2" fmla="*/ 14287 h 306387"/>
                  <a:gd name="connsiteX3" fmla="*/ 2009775 w 2081212"/>
                  <a:gd name="connsiteY3" fmla="*/ 0 h 306387"/>
                  <a:gd name="connsiteX4" fmla="*/ 2079625 w 2081212"/>
                  <a:gd name="connsiteY4" fmla="*/ 69850 h 306387"/>
                  <a:gd name="connsiteX5" fmla="*/ 2081213 w 2081212"/>
                  <a:gd name="connsiteY5" fmla="*/ 222250 h 306387"/>
                  <a:gd name="connsiteX6" fmla="*/ 2011363 w 2081212"/>
                  <a:gd name="connsiteY6" fmla="*/ 292100 h 306387"/>
                  <a:gd name="connsiteX7" fmla="*/ 71438 w 2081212"/>
                  <a:gd name="connsiteY7" fmla="*/ 306387 h 306387"/>
                  <a:gd name="connsiteX8" fmla="*/ 1588 w 2081212"/>
                  <a:gd name="connsiteY8" fmla="*/ 236537 h 306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81212" h="306387">
                    <a:moveTo>
                      <a:pt x="1588" y="236537"/>
                    </a:moveTo>
                    <a:lnTo>
                      <a:pt x="0" y="84137"/>
                    </a:lnTo>
                    <a:cubicBezTo>
                      <a:pt x="0" y="46037"/>
                      <a:pt x="30163" y="14287"/>
                      <a:pt x="69850" y="14287"/>
                    </a:cubicBezTo>
                    <a:lnTo>
                      <a:pt x="2009775" y="0"/>
                    </a:lnTo>
                    <a:cubicBezTo>
                      <a:pt x="2047875" y="0"/>
                      <a:pt x="2079625" y="30162"/>
                      <a:pt x="2079625" y="69850"/>
                    </a:cubicBezTo>
                    <a:lnTo>
                      <a:pt x="2081213" y="222250"/>
                    </a:lnTo>
                    <a:cubicBezTo>
                      <a:pt x="2081213" y="260350"/>
                      <a:pt x="2051050" y="292100"/>
                      <a:pt x="2011363" y="292100"/>
                    </a:cubicBezTo>
                    <a:lnTo>
                      <a:pt x="71438" y="306387"/>
                    </a:lnTo>
                    <a:cubicBezTo>
                      <a:pt x="33338" y="306387"/>
                      <a:pt x="1588" y="274637"/>
                      <a:pt x="1588" y="236537"/>
                    </a:cubicBezTo>
                    <a:close/>
                  </a:path>
                </a:pathLst>
              </a:custGeom>
              <a:solidFill>
                <a:srgbClr val="956118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รูปแบบอิสระ: รูปร่าง 8">
                <a:extLst>
                  <a:ext uri="{FF2B5EF4-FFF2-40B4-BE49-F238E27FC236}">
                    <a16:creationId xmlns:a16="http://schemas.microsoft.com/office/drawing/2014/main" id="{B36F71E4-147B-4FF7-976D-C45CFDC8ED12}"/>
                  </a:ext>
                </a:extLst>
              </p:cNvPr>
              <p:cNvSpPr/>
              <p:nvPr/>
            </p:nvSpPr>
            <p:spPr>
              <a:xfrm>
                <a:off x="1541836" y="3581400"/>
                <a:ext cx="232988" cy="887412"/>
              </a:xfrm>
              <a:custGeom>
                <a:avLst/>
                <a:gdLst>
                  <a:gd name="connsiteX0" fmla="*/ 12326 w 232988"/>
                  <a:gd name="connsiteY0" fmla="*/ 0 h 887412"/>
                  <a:gd name="connsiteX1" fmla="*/ 18676 w 232988"/>
                  <a:gd name="connsiteY1" fmla="*/ 473075 h 887412"/>
                  <a:gd name="connsiteX2" fmla="*/ 232988 w 232988"/>
                  <a:gd name="connsiteY2" fmla="*/ 887412 h 887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2988" h="887412">
                    <a:moveTo>
                      <a:pt x="12326" y="0"/>
                    </a:moveTo>
                    <a:cubicBezTo>
                      <a:pt x="-374" y="157162"/>
                      <a:pt x="-9899" y="317500"/>
                      <a:pt x="18676" y="473075"/>
                    </a:cubicBezTo>
                    <a:cubicBezTo>
                      <a:pt x="45663" y="628650"/>
                      <a:pt x="113926" y="782637"/>
                      <a:pt x="232988" y="887412"/>
                    </a:cubicBez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รูปแบบอิสระ: รูปร่าง 9">
                <a:extLst>
                  <a:ext uri="{FF2B5EF4-FFF2-40B4-BE49-F238E27FC236}">
                    <a16:creationId xmlns:a16="http://schemas.microsoft.com/office/drawing/2014/main" id="{F6E13393-D765-43D1-8D27-29BE005478A4}"/>
                  </a:ext>
                </a:extLst>
              </p:cNvPr>
              <p:cNvSpPr/>
              <p:nvPr/>
            </p:nvSpPr>
            <p:spPr>
              <a:xfrm>
                <a:off x="1990725" y="3584575"/>
                <a:ext cx="131762" cy="801687"/>
              </a:xfrm>
              <a:custGeom>
                <a:avLst/>
                <a:gdLst>
                  <a:gd name="connsiteX0" fmla="*/ 0 w 131762"/>
                  <a:gd name="connsiteY0" fmla="*/ 0 h 801687"/>
                  <a:gd name="connsiteX1" fmla="*/ 131762 w 131762"/>
                  <a:gd name="connsiteY1" fmla="*/ 801687 h 801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1762" h="801687">
                    <a:moveTo>
                      <a:pt x="0" y="0"/>
                    </a:moveTo>
                    <a:cubicBezTo>
                      <a:pt x="0" y="273050"/>
                      <a:pt x="3175" y="560388"/>
                      <a:pt x="131762" y="801687"/>
                    </a:cubicBez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รูปแบบอิสระ: รูปร่าง 10">
                <a:extLst>
                  <a:ext uri="{FF2B5EF4-FFF2-40B4-BE49-F238E27FC236}">
                    <a16:creationId xmlns:a16="http://schemas.microsoft.com/office/drawing/2014/main" id="{E3F6C178-8602-43B8-A91A-F91CF7236B35}"/>
                  </a:ext>
                </a:extLst>
              </p:cNvPr>
              <p:cNvSpPr/>
              <p:nvPr/>
            </p:nvSpPr>
            <p:spPr>
              <a:xfrm>
                <a:off x="1347787" y="3729037"/>
                <a:ext cx="1008062" cy="14287"/>
              </a:xfrm>
              <a:custGeom>
                <a:avLst/>
                <a:gdLst>
                  <a:gd name="connsiteX0" fmla="*/ 0 w 1008062"/>
                  <a:gd name="connsiteY0" fmla="*/ 14288 h 14287"/>
                  <a:gd name="connsiteX1" fmla="*/ 1008062 w 1008062"/>
                  <a:gd name="connsiteY1" fmla="*/ 0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08062" h="14287">
                    <a:moveTo>
                      <a:pt x="0" y="14288"/>
                    </a:moveTo>
                    <a:cubicBezTo>
                      <a:pt x="336550" y="9525"/>
                      <a:pt x="673100" y="4763"/>
                      <a:pt x="1008062" y="0"/>
                    </a:cubicBez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รูปแบบอิสระ: รูปร่าง 11">
                <a:extLst>
                  <a:ext uri="{FF2B5EF4-FFF2-40B4-BE49-F238E27FC236}">
                    <a16:creationId xmlns:a16="http://schemas.microsoft.com/office/drawing/2014/main" id="{799DB94F-88FE-4375-AB78-D0FCE2D92758}"/>
                  </a:ext>
                </a:extLst>
              </p:cNvPr>
              <p:cNvSpPr/>
              <p:nvPr/>
            </p:nvSpPr>
            <p:spPr>
              <a:xfrm>
                <a:off x="1395412" y="3954462"/>
                <a:ext cx="923925" cy="46037"/>
              </a:xfrm>
              <a:custGeom>
                <a:avLst/>
                <a:gdLst>
                  <a:gd name="connsiteX0" fmla="*/ 0 w 923925"/>
                  <a:gd name="connsiteY0" fmla="*/ 46037 h 46037"/>
                  <a:gd name="connsiteX1" fmla="*/ 923925 w 923925"/>
                  <a:gd name="connsiteY1" fmla="*/ 0 h 46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3925" h="46037">
                    <a:moveTo>
                      <a:pt x="0" y="46037"/>
                    </a:moveTo>
                    <a:cubicBezTo>
                      <a:pt x="307975" y="25400"/>
                      <a:pt x="615950" y="9525"/>
                      <a:pt x="923925" y="0"/>
                    </a:cubicBez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รูปแบบอิสระ: รูปร่าง 12">
                <a:extLst>
                  <a:ext uri="{FF2B5EF4-FFF2-40B4-BE49-F238E27FC236}">
                    <a16:creationId xmlns:a16="http://schemas.microsoft.com/office/drawing/2014/main" id="{E6BDC3C4-7743-403F-A6CD-A0E993A2F433}"/>
                  </a:ext>
                </a:extLst>
              </p:cNvPr>
              <p:cNvSpPr/>
              <p:nvPr/>
            </p:nvSpPr>
            <p:spPr>
              <a:xfrm>
                <a:off x="1501774" y="4268787"/>
                <a:ext cx="623887" cy="41394"/>
              </a:xfrm>
              <a:custGeom>
                <a:avLst/>
                <a:gdLst>
                  <a:gd name="connsiteX0" fmla="*/ 0 w 623887"/>
                  <a:gd name="connsiteY0" fmla="*/ 41275 h 41394"/>
                  <a:gd name="connsiteX1" fmla="*/ 623887 w 623887"/>
                  <a:gd name="connsiteY1" fmla="*/ 0 h 41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23887" h="41394">
                    <a:moveTo>
                      <a:pt x="0" y="41275"/>
                    </a:moveTo>
                    <a:cubicBezTo>
                      <a:pt x="207962" y="42863"/>
                      <a:pt x="417513" y="28575"/>
                      <a:pt x="623887" y="0"/>
                    </a:cubicBez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รูปแบบอิสระ: รูปร่าง 13">
                <a:extLst>
                  <a:ext uri="{FF2B5EF4-FFF2-40B4-BE49-F238E27FC236}">
                    <a16:creationId xmlns:a16="http://schemas.microsoft.com/office/drawing/2014/main" id="{C5084A70-D667-4AFA-8704-A3A81562F22A}"/>
                  </a:ext>
                </a:extLst>
              </p:cNvPr>
              <p:cNvSpPr/>
              <p:nvPr/>
            </p:nvSpPr>
            <p:spPr>
              <a:xfrm>
                <a:off x="2830512" y="3643312"/>
                <a:ext cx="111847" cy="671512"/>
              </a:xfrm>
              <a:custGeom>
                <a:avLst/>
                <a:gdLst>
                  <a:gd name="connsiteX0" fmla="*/ 111125 w 111847"/>
                  <a:gd name="connsiteY0" fmla="*/ 0 h 671512"/>
                  <a:gd name="connsiteX1" fmla="*/ 100013 w 111847"/>
                  <a:gd name="connsiteY1" fmla="*/ 249237 h 671512"/>
                  <a:gd name="connsiteX2" fmla="*/ 0 w 111847"/>
                  <a:gd name="connsiteY2" fmla="*/ 671512 h 67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847" h="671512">
                    <a:moveTo>
                      <a:pt x="111125" y="0"/>
                    </a:moveTo>
                    <a:cubicBezTo>
                      <a:pt x="114300" y="82550"/>
                      <a:pt x="106362" y="166688"/>
                      <a:pt x="100013" y="249237"/>
                    </a:cubicBezTo>
                    <a:cubicBezTo>
                      <a:pt x="87313" y="395287"/>
                      <a:pt x="74612" y="546100"/>
                      <a:pt x="0" y="671512"/>
                    </a:cubicBez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รูปแบบอิสระ: รูปร่าง 14">
                <a:extLst>
                  <a:ext uri="{FF2B5EF4-FFF2-40B4-BE49-F238E27FC236}">
                    <a16:creationId xmlns:a16="http://schemas.microsoft.com/office/drawing/2014/main" id="{B8420EE5-08DA-408F-BD01-37F86AED97C7}"/>
                  </a:ext>
                </a:extLst>
              </p:cNvPr>
              <p:cNvSpPr/>
              <p:nvPr/>
            </p:nvSpPr>
            <p:spPr>
              <a:xfrm>
                <a:off x="2606674" y="4240212"/>
                <a:ext cx="422275" cy="3174"/>
              </a:xfrm>
              <a:custGeom>
                <a:avLst/>
                <a:gdLst>
                  <a:gd name="connsiteX0" fmla="*/ 0 w 422275"/>
                  <a:gd name="connsiteY0" fmla="*/ 3175 h 3174"/>
                  <a:gd name="connsiteX1" fmla="*/ 422275 w 422275"/>
                  <a:gd name="connsiteY1" fmla="*/ 0 h 3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2275" h="3174">
                    <a:moveTo>
                      <a:pt x="0" y="3175"/>
                    </a:moveTo>
                    <a:cubicBezTo>
                      <a:pt x="141288" y="1588"/>
                      <a:pt x="282575" y="1588"/>
                      <a:pt x="422275" y="0"/>
                    </a:cubicBez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รูปแบบอิสระ: รูปร่าง 15">
                <a:extLst>
                  <a:ext uri="{FF2B5EF4-FFF2-40B4-BE49-F238E27FC236}">
                    <a16:creationId xmlns:a16="http://schemas.microsoft.com/office/drawing/2014/main" id="{4BA7067B-C2F7-4A6E-B791-D38F1FBB0EE4}"/>
                  </a:ext>
                </a:extLst>
              </p:cNvPr>
              <p:cNvSpPr/>
              <p:nvPr/>
            </p:nvSpPr>
            <p:spPr>
              <a:xfrm>
                <a:off x="2911474" y="3963987"/>
                <a:ext cx="260350" cy="11112"/>
              </a:xfrm>
              <a:custGeom>
                <a:avLst/>
                <a:gdLst>
                  <a:gd name="connsiteX0" fmla="*/ 0 w 260350"/>
                  <a:gd name="connsiteY0" fmla="*/ 11112 h 11112"/>
                  <a:gd name="connsiteX1" fmla="*/ 260350 w 260350"/>
                  <a:gd name="connsiteY1" fmla="*/ 0 h 11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0350" h="11112">
                    <a:moveTo>
                      <a:pt x="0" y="11112"/>
                    </a:moveTo>
                    <a:cubicBezTo>
                      <a:pt x="87313" y="7938"/>
                      <a:pt x="173038" y="4763"/>
                      <a:pt x="260350" y="0"/>
                    </a:cubicBez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รูปแบบอิสระ: รูปร่าง 16">
                <a:extLst>
                  <a:ext uri="{FF2B5EF4-FFF2-40B4-BE49-F238E27FC236}">
                    <a16:creationId xmlns:a16="http://schemas.microsoft.com/office/drawing/2014/main" id="{0CB722EC-B189-4BC7-BC83-C38900F0678A}"/>
                  </a:ext>
                </a:extLst>
              </p:cNvPr>
              <p:cNvSpPr/>
              <p:nvPr/>
            </p:nvSpPr>
            <p:spPr>
              <a:xfrm>
                <a:off x="3038474" y="3705224"/>
                <a:ext cx="149225" cy="14287"/>
              </a:xfrm>
              <a:custGeom>
                <a:avLst/>
                <a:gdLst>
                  <a:gd name="connsiteX0" fmla="*/ 0 w 149225"/>
                  <a:gd name="connsiteY0" fmla="*/ 14288 h 14287"/>
                  <a:gd name="connsiteX1" fmla="*/ 149225 w 149225"/>
                  <a:gd name="connsiteY1" fmla="*/ 0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9225" h="14287">
                    <a:moveTo>
                      <a:pt x="0" y="14288"/>
                    </a:moveTo>
                    <a:cubicBezTo>
                      <a:pt x="49213" y="9525"/>
                      <a:pt x="100013" y="4763"/>
                      <a:pt x="149225" y="0"/>
                    </a:cubicBez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รูปแบบอิสระ: รูปร่าง 17">
                <a:extLst>
                  <a:ext uri="{FF2B5EF4-FFF2-40B4-BE49-F238E27FC236}">
                    <a16:creationId xmlns:a16="http://schemas.microsoft.com/office/drawing/2014/main" id="{806001EA-36DC-4A5F-9852-240B8A2D7AF0}"/>
                  </a:ext>
                </a:extLst>
              </p:cNvPr>
              <p:cNvSpPr/>
              <p:nvPr/>
            </p:nvSpPr>
            <p:spPr>
              <a:xfrm>
                <a:off x="1209675" y="3343275"/>
                <a:ext cx="217487" cy="1587"/>
              </a:xfrm>
              <a:custGeom>
                <a:avLst/>
                <a:gdLst>
                  <a:gd name="connsiteX0" fmla="*/ 0 w 217487"/>
                  <a:gd name="connsiteY0" fmla="*/ 1587 h 1587"/>
                  <a:gd name="connsiteX1" fmla="*/ 217488 w 217487"/>
                  <a:gd name="connsiteY1" fmla="*/ 0 h 1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7487" h="1587">
                    <a:moveTo>
                      <a:pt x="0" y="1587"/>
                    </a:moveTo>
                    <a:lnTo>
                      <a:pt x="217488" y="0"/>
                    </a:lnTo>
                  </a:path>
                </a:pathLst>
              </a:custGeom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รูปแบบอิสระ: รูปร่าง 18">
                <a:extLst>
                  <a:ext uri="{FF2B5EF4-FFF2-40B4-BE49-F238E27FC236}">
                    <a16:creationId xmlns:a16="http://schemas.microsoft.com/office/drawing/2014/main" id="{DFE1B6C8-DFDA-423B-9697-617CA6C3F6DF}"/>
                  </a:ext>
                </a:extLst>
              </p:cNvPr>
              <p:cNvSpPr/>
              <p:nvPr/>
            </p:nvSpPr>
            <p:spPr>
              <a:xfrm>
                <a:off x="1209675" y="3421062"/>
                <a:ext cx="355599" cy="3174"/>
              </a:xfrm>
              <a:custGeom>
                <a:avLst/>
                <a:gdLst>
                  <a:gd name="connsiteX0" fmla="*/ 0 w 355599"/>
                  <a:gd name="connsiteY0" fmla="*/ 3175 h 3174"/>
                  <a:gd name="connsiteX1" fmla="*/ 355600 w 355599"/>
                  <a:gd name="connsiteY1" fmla="*/ 0 h 3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5599" h="3174">
                    <a:moveTo>
                      <a:pt x="0" y="3175"/>
                    </a:moveTo>
                    <a:lnTo>
                      <a:pt x="355600" y="0"/>
                    </a:lnTo>
                  </a:path>
                </a:pathLst>
              </a:custGeom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รูปแบบอิสระ: รูปร่าง 19">
                <a:extLst>
                  <a:ext uri="{FF2B5EF4-FFF2-40B4-BE49-F238E27FC236}">
                    <a16:creationId xmlns:a16="http://schemas.microsoft.com/office/drawing/2014/main" id="{F6B67324-2FC9-47CA-A878-1569F8622A4C}"/>
                  </a:ext>
                </a:extLst>
              </p:cNvPr>
              <p:cNvSpPr/>
              <p:nvPr/>
            </p:nvSpPr>
            <p:spPr>
              <a:xfrm>
                <a:off x="1209675" y="3502025"/>
                <a:ext cx="177800" cy="1587"/>
              </a:xfrm>
              <a:custGeom>
                <a:avLst/>
                <a:gdLst>
                  <a:gd name="connsiteX0" fmla="*/ 0 w 177800"/>
                  <a:gd name="connsiteY0" fmla="*/ 1587 h 1587"/>
                  <a:gd name="connsiteX1" fmla="*/ 177800 w 177800"/>
                  <a:gd name="connsiteY1" fmla="*/ 0 h 1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00" h="1587">
                    <a:moveTo>
                      <a:pt x="0" y="1587"/>
                    </a:moveTo>
                    <a:lnTo>
                      <a:pt x="177800" y="0"/>
                    </a:lnTo>
                  </a:path>
                </a:pathLst>
              </a:custGeom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1" name="รูปแบบอิสระ: รูปร่าง 20">
              <a:extLst>
                <a:ext uri="{FF2B5EF4-FFF2-40B4-BE49-F238E27FC236}">
                  <a16:creationId xmlns:a16="http://schemas.microsoft.com/office/drawing/2014/main" id="{CCC9B34D-3514-42E4-A80D-360A9A2548AF}"/>
                </a:ext>
              </a:extLst>
            </p:cNvPr>
            <p:cNvSpPr/>
            <p:nvPr/>
          </p:nvSpPr>
          <p:spPr>
            <a:xfrm>
              <a:off x="1784350" y="3060700"/>
              <a:ext cx="283894" cy="433638"/>
            </a:xfrm>
            <a:custGeom>
              <a:avLst/>
              <a:gdLst>
                <a:gd name="connsiteX0" fmla="*/ 0 w 283894"/>
                <a:gd name="connsiteY0" fmla="*/ 0 h 433638"/>
                <a:gd name="connsiteX1" fmla="*/ 282575 w 283894"/>
                <a:gd name="connsiteY1" fmla="*/ 352425 h 433638"/>
                <a:gd name="connsiteX2" fmla="*/ 93663 w 283894"/>
                <a:gd name="connsiteY2" fmla="*/ 422275 h 43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894" h="433638">
                  <a:moveTo>
                    <a:pt x="0" y="0"/>
                  </a:moveTo>
                  <a:cubicBezTo>
                    <a:pt x="0" y="0"/>
                    <a:pt x="306387" y="188912"/>
                    <a:pt x="282575" y="352425"/>
                  </a:cubicBezTo>
                  <a:cubicBezTo>
                    <a:pt x="282575" y="352425"/>
                    <a:pt x="258762" y="469900"/>
                    <a:pt x="93663" y="422275"/>
                  </a:cubicBezTo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2" name="กราฟิก 1">
              <a:extLst>
                <a:ext uri="{FF2B5EF4-FFF2-40B4-BE49-F238E27FC236}">
                  <a16:creationId xmlns:a16="http://schemas.microsoft.com/office/drawing/2014/main" id="{5233B1B2-2105-4692-B446-01FA261BEC30}"/>
                </a:ext>
              </a:extLst>
            </p:cNvPr>
            <p:cNvGrpSpPr/>
            <p:nvPr/>
          </p:nvGrpSpPr>
          <p:grpSpPr>
            <a:xfrm>
              <a:off x="875042" y="603199"/>
              <a:ext cx="2307450" cy="2689209"/>
              <a:chOff x="875042" y="603199"/>
              <a:chExt cx="2307450" cy="2689209"/>
            </a:xfrm>
            <a:solidFill>
              <a:schemeClr val="accent1"/>
            </a:solidFill>
          </p:grpSpPr>
          <p:sp>
            <p:nvSpPr>
              <p:cNvPr id="23" name="รูปแบบอิสระ: รูปร่าง 22">
                <a:extLst>
                  <a:ext uri="{FF2B5EF4-FFF2-40B4-BE49-F238E27FC236}">
                    <a16:creationId xmlns:a16="http://schemas.microsoft.com/office/drawing/2014/main" id="{B09F9494-08B1-4B94-95FD-AE90F3B67C92}"/>
                  </a:ext>
                </a:extLst>
              </p:cNvPr>
              <p:cNvSpPr/>
              <p:nvPr/>
            </p:nvSpPr>
            <p:spPr>
              <a:xfrm>
                <a:off x="1558750" y="2658916"/>
                <a:ext cx="1623742" cy="633492"/>
              </a:xfrm>
              <a:custGeom>
                <a:avLst/>
                <a:gdLst>
                  <a:gd name="connsiteX0" fmla="*/ 438324 w 1623742"/>
                  <a:gd name="connsiteY0" fmla="*/ 614508 h 633492"/>
                  <a:gd name="connsiteX1" fmla="*/ 14462 w 1623742"/>
                  <a:gd name="connsiteY1" fmla="*/ 403371 h 633492"/>
                  <a:gd name="connsiteX2" fmla="*/ 462137 w 1623742"/>
                  <a:gd name="connsiteY2" fmla="*/ 74758 h 633492"/>
                  <a:gd name="connsiteX3" fmla="*/ 979662 w 1623742"/>
                  <a:gd name="connsiteY3" fmla="*/ 36659 h 633492"/>
                  <a:gd name="connsiteX4" fmla="*/ 1124124 w 1623742"/>
                  <a:gd name="connsiteY4" fmla="*/ 133496 h 633492"/>
                  <a:gd name="connsiteX5" fmla="*/ 1606724 w 1623742"/>
                  <a:gd name="connsiteY5" fmla="*/ 36659 h 633492"/>
                  <a:gd name="connsiteX6" fmla="*/ 1166987 w 1623742"/>
                  <a:gd name="connsiteY6" fmla="*/ 592284 h 633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23742" h="633492">
                    <a:moveTo>
                      <a:pt x="438324" y="614508"/>
                    </a:moveTo>
                    <a:cubicBezTo>
                      <a:pt x="438324" y="614508"/>
                      <a:pt x="-93488" y="727221"/>
                      <a:pt x="14462" y="403371"/>
                    </a:cubicBezTo>
                    <a:cubicBezTo>
                      <a:pt x="84312" y="192234"/>
                      <a:pt x="462137" y="74758"/>
                      <a:pt x="462137" y="74758"/>
                    </a:cubicBezTo>
                    <a:lnTo>
                      <a:pt x="979662" y="36659"/>
                    </a:lnTo>
                    <a:cubicBezTo>
                      <a:pt x="979662" y="36659"/>
                      <a:pt x="1028874" y="143021"/>
                      <a:pt x="1124124" y="133496"/>
                    </a:cubicBezTo>
                    <a:cubicBezTo>
                      <a:pt x="1365424" y="109683"/>
                      <a:pt x="1544812" y="-77641"/>
                      <a:pt x="1606724" y="36659"/>
                    </a:cubicBezTo>
                    <a:cubicBezTo>
                      <a:pt x="1727374" y="254146"/>
                      <a:pt x="1166987" y="592284"/>
                      <a:pt x="1166987" y="592284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4" name="กราฟิก 1">
                <a:extLst>
                  <a:ext uri="{FF2B5EF4-FFF2-40B4-BE49-F238E27FC236}">
                    <a16:creationId xmlns:a16="http://schemas.microsoft.com/office/drawing/2014/main" id="{5233B1B2-2105-4692-B446-01FA261BEC30}"/>
                  </a:ext>
                </a:extLst>
              </p:cNvPr>
              <p:cNvGrpSpPr/>
              <p:nvPr/>
            </p:nvGrpSpPr>
            <p:grpSpPr>
              <a:xfrm>
                <a:off x="1526426" y="603199"/>
                <a:ext cx="1443719" cy="2337241"/>
                <a:chOff x="1526426" y="603199"/>
                <a:chExt cx="1443719" cy="2337241"/>
              </a:xfrm>
              <a:solidFill>
                <a:schemeClr val="accent1"/>
              </a:solidFill>
            </p:grpSpPr>
            <p:sp>
              <p:nvSpPr>
                <p:cNvPr id="25" name="รูปแบบอิสระ: รูปร่าง 24">
                  <a:extLst>
                    <a:ext uri="{FF2B5EF4-FFF2-40B4-BE49-F238E27FC236}">
                      <a16:creationId xmlns:a16="http://schemas.microsoft.com/office/drawing/2014/main" id="{563A73BA-6D3D-4676-A5FB-712B301AE30B}"/>
                    </a:ext>
                  </a:extLst>
                </p:cNvPr>
                <p:cNvSpPr/>
                <p:nvPr/>
              </p:nvSpPr>
              <p:spPr>
                <a:xfrm>
                  <a:off x="1526426" y="603199"/>
                  <a:ext cx="1443719" cy="2337241"/>
                </a:xfrm>
                <a:custGeom>
                  <a:avLst/>
                  <a:gdLst>
                    <a:gd name="connsiteX0" fmla="*/ 283323 w 1443719"/>
                    <a:gd name="connsiteY0" fmla="*/ 1263700 h 2337241"/>
                    <a:gd name="connsiteX1" fmla="*/ 35673 w 1443719"/>
                    <a:gd name="connsiteY1" fmla="*/ 1912988 h 2337241"/>
                    <a:gd name="connsiteX2" fmla="*/ 872286 w 1443719"/>
                    <a:gd name="connsiteY2" fmla="*/ 2289225 h 2337241"/>
                    <a:gd name="connsiteX3" fmla="*/ 1416798 w 1443719"/>
                    <a:gd name="connsiteY3" fmla="*/ 1558975 h 2337241"/>
                    <a:gd name="connsiteX4" fmla="*/ 810373 w 1443719"/>
                    <a:gd name="connsiteY4" fmla="*/ 1100188 h 2337241"/>
                    <a:gd name="connsiteX5" fmla="*/ 199186 w 1443719"/>
                    <a:gd name="connsiteY5" fmla="*/ 50 h 2337241"/>
                    <a:gd name="connsiteX6" fmla="*/ 2336 w 1443719"/>
                    <a:gd name="connsiteY6" fmla="*/ 123875 h 2337241"/>
                    <a:gd name="connsiteX7" fmla="*/ 262686 w 1443719"/>
                    <a:gd name="connsiteY7" fmla="*/ 471538 h 2337241"/>
                    <a:gd name="connsiteX8" fmla="*/ 694486 w 1443719"/>
                    <a:gd name="connsiteY8" fmla="*/ 1111300 h 2337241"/>
                    <a:gd name="connsiteX9" fmla="*/ 346823 w 1443719"/>
                    <a:gd name="connsiteY9" fmla="*/ 1225600 h 2337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43719" h="2337241">
                      <a:moveTo>
                        <a:pt x="283323" y="1263700"/>
                      </a:moveTo>
                      <a:cubicBezTo>
                        <a:pt x="283323" y="1263700"/>
                        <a:pt x="-57989" y="1503413"/>
                        <a:pt x="35673" y="1912988"/>
                      </a:cubicBezTo>
                      <a:cubicBezTo>
                        <a:pt x="129336" y="2327325"/>
                        <a:pt x="511923" y="2403525"/>
                        <a:pt x="872286" y="2289225"/>
                      </a:cubicBezTo>
                      <a:cubicBezTo>
                        <a:pt x="1285036" y="2157463"/>
                        <a:pt x="1527923" y="1930450"/>
                        <a:pt x="1416798" y="1558975"/>
                      </a:cubicBezTo>
                      <a:cubicBezTo>
                        <a:pt x="1265986" y="1055738"/>
                        <a:pt x="810373" y="1100188"/>
                        <a:pt x="810373" y="1100188"/>
                      </a:cubicBezTo>
                      <a:cubicBezTo>
                        <a:pt x="810373" y="1100188"/>
                        <a:pt x="819898" y="41325"/>
                        <a:pt x="199186" y="50"/>
                      </a:cubicBezTo>
                      <a:cubicBezTo>
                        <a:pt x="199186" y="50"/>
                        <a:pt x="21386" y="-6300"/>
                        <a:pt x="2336" y="123875"/>
                      </a:cubicBezTo>
                      <a:cubicBezTo>
                        <a:pt x="-16714" y="258813"/>
                        <a:pt x="81711" y="330250"/>
                        <a:pt x="262686" y="471538"/>
                      </a:cubicBezTo>
                      <a:cubicBezTo>
                        <a:pt x="467473" y="631875"/>
                        <a:pt x="684961" y="887463"/>
                        <a:pt x="694486" y="1111300"/>
                      </a:cubicBezTo>
                      <a:cubicBezTo>
                        <a:pt x="518273" y="1146225"/>
                        <a:pt x="346823" y="1225600"/>
                        <a:pt x="346823" y="1225600"/>
                      </a:cubicBezTo>
                    </a:path>
                  </a:pathLst>
                </a:custGeom>
                <a:solidFill>
                  <a:srgbClr val="FFFFFF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รูปแบบอิสระ: รูปร่าง 25">
                  <a:extLst>
                    <a:ext uri="{FF2B5EF4-FFF2-40B4-BE49-F238E27FC236}">
                      <a16:creationId xmlns:a16="http://schemas.microsoft.com/office/drawing/2014/main" id="{D905D011-2385-4980-9033-3E141585B56A}"/>
                    </a:ext>
                  </a:extLst>
                </p:cNvPr>
                <p:cNvSpPr/>
                <p:nvPr/>
              </p:nvSpPr>
              <p:spPr>
                <a:xfrm>
                  <a:off x="2643187" y="2320925"/>
                  <a:ext cx="171450" cy="171450"/>
                </a:xfrm>
                <a:custGeom>
                  <a:avLst/>
                  <a:gdLst>
                    <a:gd name="connsiteX0" fmla="*/ 171450 w 171450"/>
                    <a:gd name="connsiteY0" fmla="*/ 85725 h 171450"/>
                    <a:gd name="connsiteX1" fmla="*/ 85725 w 171450"/>
                    <a:gd name="connsiteY1" fmla="*/ 171450 h 171450"/>
                    <a:gd name="connsiteX2" fmla="*/ 0 w 171450"/>
                    <a:gd name="connsiteY2" fmla="*/ 85725 h 171450"/>
                    <a:gd name="connsiteX3" fmla="*/ 85725 w 171450"/>
                    <a:gd name="connsiteY3" fmla="*/ 0 h 171450"/>
                    <a:gd name="connsiteX4" fmla="*/ 171450 w 171450"/>
                    <a:gd name="connsiteY4" fmla="*/ 85725 h 171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450" h="171450">
                      <a:moveTo>
                        <a:pt x="171450" y="85725"/>
                      </a:moveTo>
                      <a:cubicBezTo>
                        <a:pt x="171450" y="133070"/>
                        <a:pt x="133070" y="171450"/>
                        <a:pt x="85725" y="171450"/>
                      </a:cubicBezTo>
                      <a:cubicBezTo>
                        <a:pt x="38381" y="171450"/>
                        <a:pt x="0" y="133070"/>
                        <a:pt x="0" y="85725"/>
                      </a:cubicBezTo>
                      <a:cubicBezTo>
                        <a:pt x="0" y="38381"/>
                        <a:pt x="38381" y="0"/>
                        <a:pt x="85725" y="0"/>
                      </a:cubicBezTo>
                      <a:cubicBezTo>
                        <a:pt x="133070" y="0"/>
                        <a:pt x="171450" y="38381"/>
                        <a:pt x="171450" y="85725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รูปแบบอิสระ: รูปร่าง 26">
                  <a:extLst>
                    <a:ext uri="{FF2B5EF4-FFF2-40B4-BE49-F238E27FC236}">
                      <a16:creationId xmlns:a16="http://schemas.microsoft.com/office/drawing/2014/main" id="{D8CC45A6-2142-4FE0-91CC-6A62D951C00E}"/>
                    </a:ext>
                  </a:extLst>
                </p:cNvPr>
                <p:cNvSpPr/>
                <p:nvPr/>
              </p:nvSpPr>
              <p:spPr>
                <a:xfrm>
                  <a:off x="1809750" y="2603500"/>
                  <a:ext cx="171450" cy="171450"/>
                </a:xfrm>
                <a:custGeom>
                  <a:avLst/>
                  <a:gdLst>
                    <a:gd name="connsiteX0" fmla="*/ 171450 w 171450"/>
                    <a:gd name="connsiteY0" fmla="*/ 85725 h 171450"/>
                    <a:gd name="connsiteX1" fmla="*/ 85725 w 171450"/>
                    <a:gd name="connsiteY1" fmla="*/ 171450 h 171450"/>
                    <a:gd name="connsiteX2" fmla="*/ 0 w 171450"/>
                    <a:gd name="connsiteY2" fmla="*/ 85725 h 171450"/>
                    <a:gd name="connsiteX3" fmla="*/ 85725 w 171450"/>
                    <a:gd name="connsiteY3" fmla="*/ 0 h 171450"/>
                    <a:gd name="connsiteX4" fmla="*/ 171450 w 171450"/>
                    <a:gd name="connsiteY4" fmla="*/ 85725 h 171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450" h="171450">
                      <a:moveTo>
                        <a:pt x="171450" y="85725"/>
                      </a:moveTo>
                      <a:cubicBezTo>
                        <a:pt x="171450" y="133069"/>
                        <a:pt x="133070" y="171450"/>
                        <a:pt x="85725" y="171450"/>
                      </a:cubicBezTo>
                      <a:cubicBezTo>
                        <a:pt x="38380" y="171450"/>
                        <a:pt x="0" y="133069"/>
                        <a:pt x="0" y="85725"/>
                      </a:cubicBezTo>
                      <a:cubicBezTo>
                        <a:pt x="0" y="38380"/>
                        <a:pt x="38380" y="0"/>
                        <a:pt x="85725" y="0"/>
                      </a:cubicBezTo>
                      <a:cubicBezTo>
                        <a:pt x="133070" y="0"/>
                        <a:pt x="171450" y="38380"/>
                        <a:pt x="171450" y="85725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รูปแบบอิสระ: รูปร่าง 27">
                  <a:extLst>
                    <a:ext uri="{FF2B5EF4-FFF2-40B4-BE49-F238E27FC236}">
                      <a16:creationId xmlns:a16="http://schemas.microsoft.com/office/drawing/2014/main" id="{98A2FB60-FFC3-4AC5-A359-E8D3ED1CD64A}"/>
                    </a:ext>
                  </a:extLst>
                </p:cNvPr>
                <p:cNvSpPr/>
                <p:nvPr/>
              </p:nvSpPr>
              <p:spPr>
                <a:xfrm>
                  <a:off x="2208212" y="2497137"/>
                  <a:ext cx="212724" cy="129293"/>
                </a:xfrm>
                <a:custGeom>
                  <a:avLst/>
                  <a:gdLst>
                    <a:gd name="connsiteX0" fmla="*/ 63500 w 212724"/>
                    <a:gd name="connsiteY0" fmla="*/ 125412 h 129293"/>
                    <a:gd name="connsiteX1" fmla="*/ 58737 w 212724"/>
                    <a:gd name="connsiteY1" fmla="*/ 127000 h 129293"/>
                    <a:gd name="connsiteX2" fmla="*/ 17462 w 212724"/>
                    <a:gd name="connsiteY2" fmla="*/ 122237 h 129293"/>
                    <a:gd name="connsiteX3" fmla="*/ 0 w 212724"/>
                    <a:gd name="connsiteY3" fmla="*/ 92075 h 129293"/>
                    <a:gd name="connsiteX4" fmla="*/ 14287 w 212724"/>
                    <a:gd name="connsiteY4" fmla="*/ 90487 h 129293"/>
                    <a:gd name="connsiteX5" fmla="*/ 7938 w 212724"/>
                    <a:gd name="connsiteY5" fmla="*/ 90487 h 129293"/>
                    <a:gd name="connsiteX6" fmla="*/ 14287 w 212724"/>
                    <a:gd name="connsiteY6" fmla="*/ 90487 h 129293"/>
                    <a:gd name="connsiteX7" fmla="*/ 25400 w 212724"/>
                    <a:gd name="connsiteY7" fmla="*/ 111125 h 129293"/>
                    <a:gd name="connsiteX8" fmla="*/ 55563 w 212724"/>
                    <a:gd name="connsiteY8" fmla="*/ 114300 h 129293"/>
                    <a:gd name="connsiteX9" fmla="*/ 84137 w 212724"/>
                    <a:gd name="connsiteY9" fmla="*/ 92075 h 129293"/>
                    <a:gd name="connsiteX10" fmla="*/ 82550 w 212724"/>
                    <a:gd name="connsiteY10" fmla="*/ 12700 h 129293"/>
                    <a:gd name="connsiteX11" fmla="*/ 79375 w 212724"/>
                    <a:gd name="connsiteY11" fmla="*/ 4763 h 129293"/>
                    <a:gd name="connsiteX12" fmla="*/ 92075 w 212724"/>
                    <a:gd name="connsiteY12" fmla="*/ 0 h 129293"/>
                    <a:gd name="connsiteX13" fmla="*/ 95250 w 212724"/>
                    <a:gd name="connsiteY13" fmla="*/ 7938 h 129293"/>
                    <a:gd name="connsiteX14" fmla="*/ 146050 w 212724"/>
                    <a:gd name="connsiteY14" fmla="*/ 76200 h 129293"/>
                    <a:gd name="connsiteX15" fmla="*/ 173037 w 212724"/>
                    <a:gd name="connsiteY15" fmla="*/ 77787 h 129293"/>
                    <a:gd name="connsiteX16" fmla="*/ 195262 w 212724"/>
                    <a:gd name="connsiteY16" fmla="*/ 60325 h 129293"/>
                    <a:gd name="connsiteX17" fmla="*/ 195262 w 212724"/>
                    <a:gd name="connsiteY17" fmla="*/ 30162 h 129293"/>
                    <a:gd name="connsiteX18" fmla="*/ 207962 w 212724"/>
                    <a:gd name="connsiteY18" fmla="*/ 25400 h 129293"/>
                    <a:gd name="connsiteX19" fmla="*/ 207962 w 212724"/>
                    <a:gd name="connsiteY19" fmla="*/ 66675 h 129293"/>
                    <a:gd name="connsiteX20" fmla="*/ 176212 w 212724"/>
                    <a:gd name="connsiteY20" fmla="*/ 92075 h 129293"/>
                    <a:gd name="connsiteX21" fmla="*/ 139700 w 212724"/>
                    <a:gd name="connsiteY21" fmla="*/ 88900 h 129293"/>
                    <a:gd name="connsiteX22" fmla="*/ 104775 w 212724"/>
                    <a:gd name="connsiteY22" fmla="*/ 55563 h 129293"/>
                    <a:gd name="connsiteX23" fmla="*/ 96837 w 212724"/>
                    <a:gd name="connsiteY23" fmla="*/ 98425 h 129293"/>
                    <a:gd name="connsiteX24" fmla="*/ 63500 w 212724"/>
                    <a:gd name="connsiteY24" fmla="*/ 125412 h 1292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12724" h="129293">
                      <a:moveTo>
                        <a:pt x="63500" y="125412"/>
                      </a:moveTo>
                      <a:cubicBezTo>
                        <a:pt x="61912" y="125412"/>
                        <a:pt x="60325" y="127000"/>
                        <a:pt x="58737" y="127000"/>
                      </a:cubicBezTo>
                      <a:cubicBezTo>
                        <a:pt x="41275" y="131763"/>
                        <a:pt x="28575" y="128587"/>
                        <a:pt x="17462" y="122237"/>
                      </a:cubicBezTo>
                      <a:cubicBezTo>
                        <a:pt x="3175" y="111125"/>
                        <a:pt x="0" y="93662"/>
                        <a:pt x="0" y="92075"/>
                      </a:cubicBezTo>
                      <a:lnTo>
                        <a:pt x="14287" y="90487"/>
                      </a:lnTo>
                      <a:lnTo>
                        <a:pt x="7938" y="90487"/>
                      </a:lnTo>
                      <a:lnTo>
                        <a:pt x="14287" y="90487"/>
                      </a:lnTo>
                      <a:cubicBezTo>
                        <a:pt x="14287" y="90487"/>
                        <a:pt x="15875" y="103188"/>
                        <a:pt x="25400" y="111125"/>
                      </a:cubicBezTo>
                      <a:cubicBezTo>
                        <a:pt x="31750" y="115888"/>
                        <a:pt x="42862" y="117475"/>
                        <a:pt x="55563" y="114300"/>
                      </a:cubicBezTo>
                      <a:cubicBezTo>
                        <a:pt x="68262" y="111125"/>
                        <a:pt x="77787" y="103188"/>
                        <a:pt x="84137" y="92075"/>
                      </a:cubicBezTo>
                      <a:cubicBezTo>
                        <a:pt x="93662" y="73025"/>
                        <a:pt x="93662" y="42862"/>
                        <a:pt x="82550" y="12700"/>
                      </a:cubicBezTo>
                      <a:cubicBezTo>
                        <a:pt x="80962" y="7938"/>
                        <a:pt x="79375" y="4763"/>
                        <a:pt x="79375" y="4763"/>
                      </a:cubicBezTo>
                      <a:lnTo>
                        <a:pt x="92075" y="0"/>
                      </a:lnTo>
                      <a:cubicBezTo>
                        <a:pt x="93662" y="3175"/>
                        <a:pt x="93662" y="4763"/>
                        <a:pt x="95250" y="7938"/>
                      </a:cubicBezTo>
                      <a:cubicBezTo>
                        <a:pt x="101600" y="23813"/>
                        <a:pt x="120650" y="63500"/>
                        <a:pt x="146050" y="76200"/>
                      </a:cubicBezTo>
                      <a:cubicBezTo>
                        <a:pt x="155575" y="80962"/>
                        <a:pt x="163512" y="80962"/>
                        <a:pt x="173037" y="77787"/>
                      </a:cubicBezTo>
                      <a:cubicBezTo>
                        <a:pt x="173037" y="77787"/>
                        <a:pt x="188912" y="73025"/>
                        <a:pt x="195262" y="60325"/>
                      </a:cubicBezTo>
                      <a:cubicBezTo>
                        <a:pt x="200025" y="52388"/>
                        <a:pt x="200025" y="41275"/>
                        <a:pt x="195262" y="30162"/>
                      </a:cubicBezTo>
                      <a:lnTo>
                        <a:pt x="207962" y="25400"/>
                      </a:lnTo>
                      <a:cubicBezTo>
                        <a:pt x="214313" y="41275"/>
                        <a:pt x="214313" y="55563"/>
                        <a:pt x="207962" y="66675"/>
                      </a:cubicBezTo>
                      <a:cubicBezTo>
                        <a:pt x="198438" y="85725"/>
                        <a:pt x="177800" y="90487"/>
                        <a:pt x="176212" y="92075"/>
                      </a:cubicBezTo>
                      <a:cubicBezTo>
                        <a:pt x="163512" y="96837"/>
                        <a:pt x="150813" y="95250"/>
                        <a:pt x="139700" y="88900"/>
                      </a:cubicBezTo>
                      <a:cubicBezTo>
                        <a:pt x="125412" y="82550"/>
                        <a:pt x="114300" y="69850"/>
                        <a:pt x="104775" y="55563"/>
                      </a:cubicBezTo>
                      <a:cubicBezTo>
                        <a:pt x="104775" y="71438"/>
                        <a:pt x="101600" y="87313"/>
                        <a:pt x="96837" y="98425"/>
                      </a:cubicBezTo>
                      <a:cubicBezTo>
                        <a:pt x="88900" y="111125"/>
                        <a:pt x="77787" y="120650"/>
                        <a:pt x="63500" y="12541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รูปแบบอิสระ: รูปร่าง 28">
                  <a:extLst>
                    <a:ext uri="{FF2B5EF4-FFF2-40B4-BE49-F238E27FC236}">
                      <a16:creationId xmlns:a16="http://schemas.microsoft.com/office/drawing/2014/main" id="{D56E3CD2-AB9B-4BBC-A8C3-6661D914914E}"/>
                    </a:ext>
                  </a:extLst>
                </p:cNvPr>
                <p:cNvSpPr/>
                <p:nvPr/>
              </p:nvSpPr>
              <p:spPr>
                <a:xfrm>
                  <a:off x="2233507" y="2434674"/>
                  <a:ext cx="100369" cy="76750"/>
                </a:xfrm>
                <a:custGeom>
                  <a:avLst/>
                  <a:gdLst>
                    <a:gd name="connsiteX0" fmla="*/ 105 w 100369"/>
                    <a:gd name="connsiteY0" fmla="*/ 38650 h 76750"/>
                    <a:gd name="connsiteX1" fmla="*/ 66780 w 100369"/>
                    <a:gd name="connsiteY1" fmla="*/ 76750 h 76750"/>
                    <a:gd name="connsiteX2" fmla="*/ 98530 w 100369"/>
                    <a:gd name="connsiteY2" fmla="*/ 8488 h 76750"/>
                    <a:gd name="connsiteX3" fmla="*/ 105 w 100369"/>
                    <a:gd name="connsiteY3" fmla="*/ 38650 h 76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0369" h="76750">
                      <a:moveTo>
                        <a:pt x="105" y="38650"/>
                      </a:moveTo>
                      <a:cubicBezTo>
                        <a:pt x="-3070" y="59288"/>
                        <a:pt x="66780" y="76750"/>
                        <a:pt x="66780" y="76750"/>
                      </a:cubicBezTo>
                      <a:cubicBezTo>
                        <a:pt x="66780" y="76750"/>
                        <a:pt x="109643" y="27538"/>
                        <a:pt x="98530" y="8488"/>
                      </a:cubicBezTo>
                      <a:cubicBezTo>
                        <a:pt x="87418" y="-10562"/>
                        <a:pt x="3280" y="3725"/>
                        <a:pt x="105" y="3865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" name="รูปแบบอิสระ: รูปร่าง 29">
                  <a:extLst>
                    <a:ext uri="{FF2B5EF4-FFF2-40B4-BE49-F238E27FC236}">
                      <a16:creationId xmlns:a16="http://schemas.microsoft.com/office/drawing/2014/main" id="{1F58720B-4379-4CE5-B7BF-9DFBBC7CE640}"/>
                    </a:ext>
                  </a:extLst>
                </p:cNvPr>
                <p:cNvSpPr/>
                <p:nvPr/>
              </p:nvSpPr>
              <p:spPr>
                <a:xfrm rot="-804569">
                  <a:off x="2543149" y="2139689"/>
                  <a:ext cx="158743" cy="180968"/>
                </a:xfrm>
                <a:custGeom>
                  <a:avLst/>
                  <a:gdLst>
                    <a:gd name="connsiteX0" fmla="*/ 158744 w 158743"/>
                    <a:gd name="connsiteY0" fmla="*/ 90484 h 180968"/>
                    <a:gd name="connsiteX1" fmla="*/ 79372 w 158743"/>
                    <a:gd name="connsiteY1" fmla="*/ 180968 h 180968"/>
                    <a:gd name="connsiteX2" fmla="*/ 0 w 158743"/>
                    <a:gd name="connsiteY2" fmla="*/ 90484 h 180968"/>
                    <a:gd name="connsiteX3" fmla="*/ 79372 w 158743"/>
                    <a:gd name="connsiteY3" fmla="*/ 0 h 180968"/>
                    <a:gd name="connsiteX4" fmla="*/ 158744 w 158743"/>
                    <a:gd name="connsiteY4" fmla="*/ 90484 h 180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743" h="180968">
                      <a:moveTo>
                        <a:pt x="158744" y="90484"/>
                      </a:moveTo>
                      <a:cubicBezTo>
                        <a:pt x="158744" y="140457"/>
                        <a:pt x="123208" y="180968"/>
                        <a:pt x="79372" y="180968"/>
                      </a:cubicBezTo>
                      <a:cubicBezTo>
                        <a:pt x="35536" y="180968"/>
                        <a:pt x="0" y="140457"/>
                        <a:pt x="0" y="90484"/>
                      </a:cubicBezTo>
                      <a:cubicBezTo>
                        <a:pt x="0" y="40511"/>
                        <a:pt x="35536" y="0"/>
                        <a:pt x="79372" y="0"/>
                      </a:cubicBezTo>
                      <a:cubicBezTo>
                        <a:pt x="123208" y="0"/>
                        <a:pt x="158744" y="40511"/>
                        <a:pt x="158744" y="90484"/>
                      </a:cubicBezTo>
                      <a:close/>
                    </a:path>
                  </a:pathLst>
                </a:custGeom>
                <a:noFill/>
                <a:ln w="1587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" name="รูปแบบอิสระ: รูปร่าง 30">
                  <a:extLst>
                    <a:ext uri="{FF2B5EF4-FFF2-40B4-BE49-F238E27FC236}">
                      <a16:creationId xmlns:a16="http://schemas.microsoft.com/office/drawing/2014/main" id="{E045E724-53FC-4A00-8648-75B8F8A262D0}"/>
                    </a:ext>
                  </a:extLst>
                </p:cNvPr>
                <p:cNvSpPr/>
                <p:nvPr/>
              </p:nvSpPr>
              <p:spPr>
                <a:xfrm>
                  <a:off x="2595562" y="2157412"/>
                  <a:ext cx="101599" cy="101599"/>
                </a:xfrm>
                <a:custGeom>
                  <a:avLst/>
                  <a:gdLst>
                    <a:gd name="connsiteX0" fmla="*/ 101600 w 101599"/>
                    <a:gd name="connsiteY0" fmla="*/ 50800 h 101599"/>
                    <a:gd name="connsiteX1" fmla="*/ 50800 w 101599"/>
                    <a:gd name="connsiteY1" fmla="*/ 101600 h 101599"/>
                    <a:gd name="connsiteX2" fmla="*/ 0 w 101599"/>
                    <a:gd name="connsiteY2" fmla="*/ 50800 h 101599"/>
                    <a:gd name="connsiteX3" fmla="*/ 50800 w 101599"/>
                    <a:gd name="connsiteY3" fmla="*/ 0 h 101599"/>
                    <a:gd name="connsiteX4" fmla="*/ 101600 w 101599"/>
                    <a:gd name="connsiteY4" fmla="*/ 50800 h 101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599" h="101599">
                      <a:moveTo>
                        <a:pt x="101600" y="50800"/>
                      </a:moveTo>
                      <a:cubicBezTo>
                        <a:pt x="101600" y="78856"/>
                        <a:pt x="78856" y="101600"/>
                        <a:pt x="50800" y="101600"/>
                      </a:cubicBezTo>
                      <a:cubicBezTo>
                        <a:pt x="22744" y="101600"/>
                        <a:pt x="0" y="78856"/>
                        <a:pt x="0" y="50800"/>
                      </a:cubicBezTo>
                      <a:cubicBezTo>
                        <a:pt x="0" y="22744"/>
                        <a:pt x="22744" y="0"/>
                        <a:pt x="50800" y="0"/>
                      </a:cubicBezTo>
                      <a:cubicBezTo>
                        <a:pt x="78856" y="0"/>
                        <a:pt x="101600" y="22744"/>
                        <a:pt x="101600" y="508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2" name="รูปแบบอิสระ: รูปร่าง 31">
                  <a:extLst>
                    <a:ext uri="{FF2B5EF4-FFF2-40B4-BE49-F238E27FC236}">
                      <a16:creationId xmlns:a16="http://schemas.microsoft.com/office/drawing/2014/main" id="{B41E294A-5A02-4EEC-A5F4-D025ED223F91}"/>
                    </a:ext>
                  </a:extLst>
                </p:cNvPr>
                <p:cNvSpPr/>
                <p:nvPr/>
              </p:nvSpPr>
              <p:spPr>
                <a:xfrm rot="-804569">
                  <a:off x="1736793" y="2378022"/>
                  <a:ext cx="158743" cy="180968"/>
                </a:xfrm>
                <a:custGeom>
                  <a:avLst/>
                  <a:gdLst>
                    <a:gd name="connsiteX0" fmla="*/ 158744 w 158743"/>
                    <a:gd name="connsiteY0" fmla="*/ 90484 h 180968"/>
                    <a:gd name="connsiteX1" fmla="*/ 79372 w 158743"/>
                    <a:gd name="connsiteY1" fmla="*/ 180968 h 180968"/>
                    <a:gd name="connsiteX2" fmla="*/ 0 w 158743"/>
                    <a:gd name="connsiteY2" fmla="*/ 90484 h 180968"/>
                    <a:gd name="connsiteX3" fmla="*/ 79372 w 158743"/>
                    <a:gd name="connsiteY3" fmla="*/ 0 h 180968"/>
                    <a:gd name="connsiteX4" fmla="*/ 158744 w 158743"/>
                    <a:gd name="connsiteY4" fmla="*/ 90484 h 180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743" h="180968">
                      <a:moveTo>
                        <a:pt x="158744" y="90484"/>
                      </a:moveTo>
                      <a:cubicBezTo>
                        <a:pt x="158744" y="140457"/>
                        <a:pt x="123208" y="180968"/>
                        <a:pt x="79372" y="180968"/>
                      </a:cubicBezTo>
                      <a:cubicBezTo>
                        <a:pt x="35536" y="180968"/>
                        <a:pt x="0" y="140457"/>
                        <a:pt x="0" y="90484"/>
                      </a:cubicBezTo>
                      <a:cubicBezTo>
                        <a:pt x="0" y="40511"/>
                        <a:pt x="35536" y="0"/>
                        <a:pt x="79372" y="0"/>
                      </a:cubicBezTo>
                      <a:cubicBezTo>
                        <a:pt x="123208" y="0"/>
                        <a:pt x="158744" y="40511"/>
                        <a:pt x="158744" y="90484"/>
                      </a:cubicBezTo>
                      <a:close/>
                    </a:path>
                  </a:pathLst>
                </a:custGeom>
                <a:noFill/>
                <a:ln w="1587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" name="รูปแบบอิสระ: รูปร่าง 32">
                  <a:extLst>
                    <a:ext uri="{FF2B5EF4-FFF2-40B4-BE49-F238E27FC236}">
                      <a16:creationId xmlns:a16="http://schemas.microsoft.com/office/drawing/2014/main" id="{AD95B7C3-5BEB-4993-A766-625A3C67A86D}"/>
                    </a:ext>
                  </a:extLst>
                </p:cNvPr>
                <p:cNvSpPr/>
                <p:nvPr/>
              </p:nvSpPr>
              <p:spPr>
                <a:xfrm>
                  <a:off x="1790700" y="2395537"/>
                  <a:ext cx="101600" cy="101599"/>
                </a:xfrm>
                <a:custGeom>
                  <a:avLst/>
                  <a:gdLst>
                    <a:gd name="connsiteX0" fmla="*/ 101600 w 101600"/>
                    <a:gd name="connsiteY0" fmla="*/ 50800 h 101599"/>
                    <a:gd name="connsiteX1" fmla="*/ 50800 w 101600"/>
                    <a:gd name="connsiteY1" fmla="*/ 101600 h 101599"/>
                    <a:gd name="connsiteX2" fmla="*/ 0 w 101600"/>
                    <a:gd name="connsiteY2" fmla="*/ 50800 h 101599"/>
                    <a:gd name="connsiteX3" fmla="*/ 50800 w 101600"/>
                    <a:gd name="connsiteY3" fmla="*/ 0 h 101599"/>
                    <a:gd name="connsiteX4" fmla="*/ 101600 w 101600"/>
                    <a:gd name="connsiteY4" fmla="*/ 50800 h 101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600" h="101599">
                      <a:moveTo>
                        <a:pt x="101600" y="50800"/>
                      </a:moveTo>
                      <a:cubicBezTo>
                        <a:pt x="101600" y="78856"/>
                        <a:pt x="78856" y="101600"/>
                        <a:pt x="50800" y="101600"/>
                      </a:cubicBezTo>
                      <a:cubicBezTo>
                        <a:pt x="22744" y="101600"/>
                        <a:pt x="0" y="78856"/>
                        <a:pt x="0" y="50800"/>
                      </a:cubicBezTo>
                      <a:cubicBezTo>
                        <a:pt x="0" y="22744"/>
                        <a:pt x="22744" y="0"/>
                        <a:pt x="50800" y="0"/>
                      </a:cubicBezTo>
                      <a:cubicBezTo>
                        <a:pt x="78856" y="0"/>
                        <a:pt x="101600" y="22744"/>
                        <a:pt x="101600" y="508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4" name="รูปแบบอิสระ: รูปร่าง 33">
                <a:extLst>
                  <a:ext uri="{FF2B5EF4-FFF2-40B4-BE49-F238E27FC236}">
                    <a16:creationId xmlns:a16="http://schemas.microsoft.com/office/drawing/2014/main" id="{7F20B024-C2DE-4B4A-AE71-02EA234840C9}"/>
                  </a:ext>
                </a:extLst>
              </p:cNvPr>
              <p:cNvSpPr/>
              <p:nvPr/>
            </p:nvSpPr>
            <p:spPr>
              <a:xfrm>
                <a:off x="1703356" y="755747"/>
                <a:ext cx="584588" cy="966609"/>
              </a:xfrm>
              <a:custGeom>
                <a:avLst/>
                <a:gdLst>
                  <a:gd name="connsiteX0" fmla="*/ 584231 w 584588"/>
                  <a:gd name="connsiteY0" fmla="*/ 960340 h 966609"/>
                  <a:gd name="connsiteX1" fmla="*/ 112744 w 584588"/>
                  <a:gd name="connsiteY1" fmla="*/ 169765 h 966609"/>
                  <a:gd name="connsiteX2" fmla="*/ 19081 w 584588"/>
                  <a:gd name="connsiteY2" fmla="*/ 11015 h 966609"/>
                  <a:gd name="connsiteX3" fmla="*/ 254031 w 584588"/>
                  <a:gd name="connsiteY3" fmla="*/ 99915 h 966609"/>
                  <a:gd name="connsiteX4" fmla="*/ 584231 w 584588"/>
                  <a:gd name="connsiteY4" fmla="*/ 960340 h 966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4588" h="966609">
                    <a:moveTo>
                      <a:pt x="584231" y="960340"/>
                    </a:moveTo>
                    <a:cubicBezTo>
                      <a:pt x="582644" y="1025428"/>
                      <a:pt x="557243" y="571403"/>
                      <a:pt x="112744" y="169765"/>
                    </a:cubicBezTo>
                    <a:cubicBezTo>
                      <a:pt x="112744" y="169765"/>
                      <a:pt x="-55531" y="90390"/>
                      <a:pt x="19081" y="11015"/>
                    </a:cubicBezTo>
                    <a:cubicBezTo>
                      <a:pt x="19081" y="11015"/>
                      <a:pt x="96869" y="-46135"/>
                      <a:pt x="254031" y="99915"/>
                    </a:cubicBezTo>
                    <a:cubicBezTo>
                      <a:pt x="411194" y="245965"/>
                      <a:pt x="593756" y="652365"/>
                      <a:pt x="584231" y="960340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รูปแบบอิสระ: รูปร่าง 34">
                <a:extLst>
                  <a:ext uri="{FF2B5EF4-FFF2-40B4-BE49-F238E27FC236}">
                    <a16:creationId xmlns:a16="http://schemas.microsoft.com/office/drawing/2014/main" id="{17B2CAE7-FCDE-4E5D-B143-8DB33F04E5E7}"/>
                  </a:ext>
                </a:extLst>
              </p:cNvPr>
              <p:cNvSpPr/>
              <p:nvPr/>
            </p:nvSpPr>
            <p:spPr>
              <a:xfrm>
                <a:off x="875042" y="1090609"/>
                <a:ext cx="1004557" cy="806452"/>
              </a:xfrm>
              <a:custGeom>
                <a:avLst/>
                <a:gdLst>
                  <a:gd name="connsiteX0" fmla="*/ 1004557 w 1004557"/>
                  <a:gd name="connsiteY0" fmla="*/ 754065 h 806452"/>
                  <a:gd name="connsiteX1" fmla="*/ 215570 w 1004557"/>
                  <a:gd name="connsiteY1" fmla="*/ 2 h 806452"/>
                  <a:gd name="connsiteX2" fmla="*/ 1257 w 1004557"/>
                  <a:gd name="connsiteY2" fmla="*/ 144465 h 806452"/>
                  <a:gd name="connsiteX3" fmla="*/ 125082 w 1004557"/>
                  <a:gd name="connsiteY3" fmla="*/ 344490 h 806452"/>
                  <a:gd name="connsiteX4" fmla="*/ 918832 w 1004557"/>
                  <a:gd name="connsiteY4" fmla="*/ 806453 h 806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4557" h="806452">
                    <a:moveTo>
                      <a:pt x="1004557" y="754065"/>
                    </a:moveTo>
                    <a:cubicBezTo>
                      <a:pt x="1004557" y="754065"/>
                      <a:pt x="828345" y="-1585"/>
                      <a:pt x="215570" y="2"/>
                    </a:cubicBezTo>
                    <a:cubicBezTo>
                      <a:pt x="215570" y="2"/>
                      <a:pt x="13957" y="12703"/>
                      <a:pt x="1257" y="144465"/>
                    </a:cubicBezTo>
                    <a:cubicBezTo>
                      <a:pt x="-14618" y="304803"/>
                      <a:pt x="125082" y="344490"/>
                      <a:pt x="125082" y="344490"/>
                    </a:cubicBezTo>
                    <a:cubicBezTo>
                      <a:pt x="294945" y="393703"/>
                      <a:pt x="636257" y="382590"/>
                      <a:pt x="918832" y="806453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รูปแบบอิสระ: รูปร่าง 35">
                <a:extLst>
                  <a:ext uri="{FF2B5EF4-FFF2-40B4-BE49-F238E27FC236}">
                    <a16:creationId xmlns:a16="http://schemas.microsoft.com/office/drawing/2014/main" id="{9EFC62B3-941E-416C-86CA-C87335DB3D0A}"/>
                  </a:ext>
                </a:extLst>
              </p:cNvPr>
              <p:cNvSpPr/>
              <p:nvPr/>
            </p:nvSpPr>
            <p:spPr>
              <a:xfrm>
                <a:off x="1033191" y="1226928"/>
                <a:ext cx="798783" cy="638383"/>
              </a:xfrm>
              <a:custGeom>
                <a:avLst/>
                <a:gdLst>
                  <a:gd name="connsiteX0" fmla="*/ 93933 w 798783"/>
                  <a:gd name="connsiteY0" fmla="*/ 130384 h 638383"/>
                  <a:gd name="connsiteX1" fmla="*/ 3446 w 798783"/>
                  <a:gd name="connsiteY1" fmla="*/ 84346 h 638383"/>
                  <a:gd name="connsiteX2" fmla="*/ 49483 w 798783"/>
                  <a:gd name="connsiteY2" fmla="*/ 8146 h 638383"/>
                  <a:gd name="connsiteX3" fmla="*/ 798783 w 798783"/>
                  <a:gd name="connsiteY3" fmla="*/ 638384 h 638383"/>
                  <a:gd name="connsiteX4" fmla="*/ 93933 w 798783"/>
                  <a:gd name="connsiteY4" fmla="*/ 130384 h 638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8783" h="638383">
                    <a:moveTo>
                      <a:pt x="93933" y="130384"/>
                    </a:moveTo>
                    <a:cubicBezTo>
                      <a:pt x="93933" y="130384"/>
                      <a:pt x="30433" y="141496"/>
                      <a:pt x="3446" y="84346"/>
                    </a:cubicBezTo>
                    <a:cubicBezTo>
                      <a:pt x="-7667" y="60534"/>
                      <a:pt x="8208" y="33546"/>
                      <a:pt x="49483" y="8146"/>
                    </a:cubicBezTo>
                    <a:cubicBezTo>
                      <a:pt x="114571" y="-33129"/>
                      <a:pt x="563833" y="68471"/>
                      <a:pt x="798783" y="638384"/>
                    </a:cubicBezTo>
                    <a:cubicBezTo>
                      <a:pt x="798783" y="638384"/>
                      <a:pt x="562246" y="178009"/>
                      <a:pt x="93933" y="130384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รูปแบบอิสระ: รูปร่าง 36">
                <a:extLst>
                  <a:ext uri="{FF2B5EF4-FFF2-40B4-BE49-F238E27FC236}">
                    <a16:creationId xmlns:a16="http://schemas.microsoft.com/office/drawing/2014/main" id="{87895B66-E7D2-4B15-AD26-C980C45F244A}"/>
                  </a:ext>
                </a:extLst>
              </p:cNvPr>
              <p:cNvSpPr/>
              <p:nvPr/>
            </p:nvSpPr>
            <p:spPr>
              <a:xfrm>
                <a:off x="1938824" y="1597881"/>
                <a:ext cx="378925" cy="312312"/>
              </a:xfrm>
              <a:custGeom>
                <a:avLst/>
                <a:gdLst>
                  <a:gd name="connsiteX0" fmla="*/ 378926 w 378925"/>
                  <a:gd name="connsiteY0" fmla="*/ 102331 h 312312"/>
                  <a:gd name="connsiteX1" fmla="*/ 37613 w 378925"/>
                  <a:gd name="connsiteY1" fmla="*/ 243619 h 312312"/>
                  <a:gd name="connsiteX2" fmla="*/ 378926 w 378925"/>
                  <a:gd name="connsiteY2" fmla="*/ 102331 h 312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8925" h="312312">
                    <a:moveTo>
                      <a:pt x="378926" y="102331"/>
                    </a:moveTo>
                    <a:cubicBezTo>
                      <a:pt x="378926" y="102331"/>
                      <a:pt x="155088" y="457931"/>
                      <a:pt x="37613" y="243619"/>
                    </a:cubicBezTo>
                    <a:cubicBezTo>
                      <a:pt x="-38587" y="103919"/>
                      <a:pt x="-32237" y="-138969"/>
                      <a:pt x="378926" y="102331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รูปแบบอิสระ: รูปร่าง 37">
                <a:extLst>
                  <a:ext uri="{FF2B5EF4-FFF2-40B4-BE49-F238E27FC236}">
                    <a16:creationId xmlns:a16="http://schemas.microsoft.com/office/drawing/2014/main" id="{623728BD-C539-4AA5-A2A3-67E82F851F17}"/>
                  </a:ext>
                </a:extLst>
              </p:cNvPr>
              <p:cNvSpPr/>
              <p:nvPr/>
            </p:nvSpPr>
            <p:spPr>
              <a:xfrm>
                <a:off x="2268537" y="1467592"/>
                <a:ext cx="356815" cy="312110"/>
              </a:xfrm>
              <a:custGeom>
                <a:avLst/>
                <a:gdLst>
                  <a:gd name="connsiteX0" fmla="*/ 0 w 356815"/>
                  <a:gd name="connsiteY0" fmla="*/ 259607 h 312110"/>
                  <a:gd name="connsiteX1" fmla="*/ 355600 w 356815"/>
                  <a:gd name="connsiteY1" fmla="*/ 180232 h 312110"/>
                  <a:gd name="connsiteX2" fmla="*/ 0 w 356815"/>
                  <a:gd name="connsiteY2" fmla="*/ 259607 h 312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6815" h="312110">
                    <a:moveTo>
                      <a:pt x="0" y="259607"/>
                    </a:moveTo>
                    <a:cubicBezTo>
                      <a:pt x="0" y="259607"/>
                      <a:pt x="381000" y="419945"/>
                      <a:pt x="355600" y="180232"/>
                    </a:cubicBezTo>
                    <a:cubicBezTo>
                      <a:pt x="338138" y="26245"/>
                      <a:pt x="195263" y="-167430"/>
                      <a:pt x="0" y="259607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รูปแบบอิสระ: รูปร่าง 38">
                <a:extLst>
                  <a:ext uri="{FF2B5EF4-FFF2-40B4-BE49-F238E27FC236}">
                    <a16:creationId xmlns:a16="http://schemas.microsoft.com/office/drawing/2014/main" id="{DBA91C27-6155-4A5E-A274-11C8BFCCA346}"/>
                  </a:ext>
                </a:extLst>
              </p:cNvPr>
              <p:cNvSpPr/>
              <p:nvPr/>
            </p:nvSpPr>
            <p:spPr>
              <a:xfrm rot="-617307">
                <a:off x="2231997" y="1641445"/>
                <a:ext cx="107947" cy="130172"/>
              </a:xfrm>
              <a:custGeom>
                <a:avLst/>
                <a:gdLst>
                  <a:gd name="connsiteX0" fmla="*/ 107948 w 107947"/>
                  <a:gd name="connsiteY0" fmla="*/ 65086 h 130172"/>
                  <a:gd name="connsiteX1" fmla="*/ 53974 w 107947"/>
                  <a:gd name="connsiteY1" fmla="*/ 130172 h 130172"/>
                  <a:gd name="connsiteX2" fmla="*/ 0 w 107947"/>
                  <a:gd name="connsiteY2" fmla="*/ 65086 h 130172"/>
                  <a:gd name="connsiteX3" fmla="*/ 53974 w 107947"/>
                  <a:gd name="connsiteY3" fmla="*/ 0 h 130172"/>
                  <a:gd name="connsiteX4" fmla="*/ 107948 w 107947"/>
                  <a:gd name="connsiteY4" fmla="*/ 65086 h 130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47" h="130172">
                    <a:moveTo>
                      <a:pt x="107948" y="65086"/>
                    </a:moveTo>
                    <a:cubicBezTo>
                      <a:pt x="107948" y="101032"/>
                      <a:pt x="83783" y="130172"/>
                      <a:pt x="53974" y="130172"/>
                    </a:cubicBezTo>
                    <a:cubicBezTo>
                      <a:pt x="24165" y="130172"/>
                      <a:pt x="0" y="101032"/>
                      <a:pt x="0" y="65086"/>
                    </a:cubicBezTo>
                    <a:cubicBezTo>
                      <a:pt x="0" y="29140"/>
                      <a:pt x="24165" y="0"/>
                      <a:pt x="53974" y="0"/>
                    </a:cubicBezTo>
                    <a:cubicBezTo>
                      <a:pt x="83783" y="0"/>
                      <a:pt x="107948" y="29140"/>
                      <a:pt x="107948" y="65086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0" name="รูปแบบอิสระ: รูปร่าง 39">
              <a:extLst>
                <a:ext uri="{FF2B5EF4-FFF2-40B4-BE49-F238E27FC236}">
                  <a16:creationId xmlns:a16="http://schemas.microsoft.com/office/drawing/2014/main" id="{0029D807-60B3-4ACD-82C1-89A9C914A345}"/>
                </a:ext>
              </a:extLst>
            </p:cNvPr>
            <p:cNvSpPr/>
            <p:nvPr/>
          </p:nvSpPr>
          <p:spPr>
            <a:xfrm>
              <a:off x="1551630" y="2987674"/>
              <a:ext cx="660665" cy="564965"/>
            </a:xfrm>
            <a:custGeom>
              <a:avLst/>
              <a:gdLst>
                <a:gd name="connsiteX0" fmla="*/ 350195 w 660665"/>
                <a:gd name="connsiteY0" fmla="*/ 96838 h 564965"/>
                <a:gd name="connsiteX1" fmla="*/ 656583 w 660665"/>
                <a:gd name="connsiteY1" fmla="*/ 473075 h 564965"/>
                <a:gd name="connsiteX2" fmla="*/ 91432 w 660665"/>
                <a:gd name="connsiteY2" fmla="*/ 355600 h 564965"/>
                <a:gd name="connsiteX3" fmla="*/ 59682 w 660665"/>
                <a:gd name="connsiteY3" fmla="*/ 0 h 564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0665" h="564965">
                  <a:moveTo>
                    <a:pt x="350195" y="96838"/>
                  </a:moveTo>
                  <a:cubicBezTo>
                    <a:pt x="350195" y="96838"/>
                    <a:pt x="608958" y="331788"/>
                    <a:pt x="656583" y="473075"/>
                  </a:cubicBezTo>
                  <a:cubicBezTo>
                    <a:pt x="701032" y="608013"/>
                    <a:pt x="374008" y="614362"/>
                    <a:pt x="91432" y="355600"/>
                  </a:cubicBezTo>
                  <a:cubicBezTo>
                    <a:pt x="91432" y="355600"/>
                    <a:pt x="-91130" y="209550"/>
                    <a:pt x="59682" y="0"/>
                  </a:cubicBezTo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รูปแบบอิสระ: รูปร่าง 40">
              <a:extLst>
                <a:ext uri="{FF2B5EF4-FFF2-40B4-BE49-F238E27FC236}">
                  <a16:creationId xmlns:a16="http://schemas.microsoft.com/office/drawing/2014/main" id="{2EE13186-13CB-4E66-A66D-E6F812E9CD65}"/>
                </a:ext>
              </a:extLst>
            </p:cNvPr>
            <p:cNvSpPr/>
            <p:nvPr/>
          </p:nvSpPr>
          <p:spPr>
            <a:xfrm>
              <a:off x="3039710" y="2260599"/>
              <a:ext cx="227364" cy="776287"/>
            </a:xfrm>
            <a:custGeom>
              <a:avLst/>
              <a:gdLst>
                <a:gd name="connsiteX0" fmla="*/ 38452 w 227364"/>
                <a:gd name="connsiteY0" fmla="*/ 776288 h 776287"/>
                <a:gd name="connsiteX1" fmla="*/ 227365 w 227364"/>
                <a:gd name="connsiteY1" fmla="*/ 0 h 77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7364" h="776287">
                  <a:moveTo>
                    <a:pt x="38452" y="776288"/>
                  </a:moveTo>
                  <a:cubicBezTo>
                    <a:pt x="38452" y="752475"/>
                    <a:pt x="-126648" y="352425"/>
                    <a:pt x="227365" y="0"/>
                  </a:cubicBez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รูปแบบอิสระ: รูปร่าง 41">
              <a:extLst>
                <a:ext uri="{FF2B5EF4-FFF2-40B4-BE49-F238E27FC236}">
                  <a16:creationId xmlns:a16="http://schemas.microsoft.com/office/drawing/2014/main" id="{D62133BB-DF57-4A7C-8ABD-9065BC72638E}"/>
                </a:ext>
              </a:extLst>
            </p:cNvPr>
            <p:cNvSpPr/>
            <p:nvPr/>
          </p:nvSpPr>
          <p:spPr>
            <a:xfrm>
              <a:off x="3043539" y="1949863"/>
              <a:ext cx="525610" cy="499649"/>
            </a:xfrm>
            <a:custGeom>
              <a:avLst/>
              <a:gdLst>
                <a:gd name="connsiteX0" fmla="*/ 444198 w 525610"/>
                <a:gd name="connsiteY0" fmla="*/ 199612 h 499649"/>
                <a:gd name="connsiteX1" fmla="*/ 426736 w 525610"/>
                <a:gd name="connsiteY1" fmla="*/ 194850 h 499649"/>
                <a:gd name="connsiteX2" fmla="*/ 437848 w 525610"/>
                <a:gd name="connsiteY2" fmla="*/ 183737 h 499649"/>
                <a:gd name="connsiteX3" fmla="*/ 441023 w 525610"/>
                <a:gd name="connsiteY3" fmla="*/ 32924 h 499649"/>
                <a:gd name="connsiteX4" fmla="*/ 293386 w 525610"/>
                <a:gd name="connsiteY4" fmla="*/ 63087 h 499649"/>
                <a:gd name="connsiteX5" fmla="*/ 280686 w 525610"/>
                <a:gd name="connsiteY5" fmla="*/ 80549 h 499649"/>
                <a:gd name="connsiteX6" fmla="*/ 277511 w 525610"/>
                <a:gd name="connsiteY6" fmla="*/ 72612 h 499649"/>
                <a:gd name="connsiteX7" fmla="*/ 142573 w 525610"/>
                <a:gd name="connsiteY7" fmla="*/ 7524 h 499649"/>
                <a:gd name="connsiteX8" fmla="*/ 109236 w 525610"/>
                <a:gd name="connsiteY8" fmla="*/ 153574 h 499649"/>
                <a:gd name="connsiteX9" fmla="*/ 129873 w 525610"/>
                <a:gd name="connsiteY9" fmla="*/ 185324 h 499649"/>
                <a:gd name="connsiteX10" fmla="*/ 99711 w 525610"/>
                <a:gd name="connsiteY10" fmla="*/ 186912 h 499649"/>
                <a:gd name="connsiteX11" fmla="*/ 1286 w 525610"/>
                <a:gd name="connsiteY11" fmla="*/ 301212 h 499649"/>
                <a:gd name="connsiteX12" fmla="*/ 133048 w 525610"/>
                <a:gd name="connsiteY12" fmla="*/ 372649 h 499649"/>
                <a:gd name="connsiteX13" fmla="*/ 179086 w 525610"/>
                <a:gd name="connsiteY13" fmla="*/ 355187 h 499649"/>
                <a:gd name="connsiteX14" fmla="*/ 175911 w 525610"/>
                <a:gd name="connsiteY14" fmla="*/ 382174 h 499649"/>
                <a:gd name="connsiteX15" fmla="*/ 269573 w 525610"/>
                <a:gd name="connsiteY15" fmla="*/ 499649 h 499649"/>
                <a:gd name="connsiteX16" fmla="*/ 363236 w 525610"/>
                <a:gd name="connsiteY16" fmla="*/ 382174 h 499649"/>
                <a:gd name="connsiteX17" fmla="*/ 361648 w 525610"/>
                <a:gd name="connsiteY17" fmla="*/ 369475 h 499649"/>
                <a:gd name="connsiteX18" fmla="*/ 377523 w 525610"/>
                <a:gd name="connsiteY18" fmla="*/ 377412 h 499649"/>
                <a:gd name="connsiteX19" fmla="*/ 520398 w 525610"/>
                <a:gd name="connsiteY19" fmla="*/ 329787 h 499649"/>
                <a:gd name="connsiteX20" fmla="*/ 444198 w 525610"/>
                <a:gd name="connsiteY20" fmla="*/ 199612 h 499649"/>
                <a:gd name="connsiteX21" fmla="*/ 231473 w 525610"/>
                <a:gd name="connsiteY21" fmla="*/ 274225 h 499649"/>
                <a:gd name="connsiteX22" fmla="*/ 229886 w 525610"/>
                <a:gd name="connsiteY22" fmla="*/ 258350 h 499649"/>
                <a:gd name="connsiteX23" fmla="*/ 215598 w 525610"/>
                <a:gd name="connsiteY23" fmla="*/ 225012 h 499649"/>
                <a:gd name="connsiteX24" fmla="*/ 242586 w 525610"/>
                <a:gd name="connsiteY24" fmla="*/ 218662 h 499649"/>
                <a:gd name="connsiteX25" fmla="*/ 272748 w 525610"/>
                <a:gd name="connsiteY25" fmla="*/ 193262 h 499649"/>
                <a:gd name="connsiteX26" fmla="*/ 288623 w 525610"/>
                <a:gd name="connsiteY26" fmla="*/ 213899 h 499649"/>
                <a:gd name="connsiteX27" fmla="*/ 312436 w 525610"/>
                <a:gd name="connsiteY27" fmla="*/ 226600 h 499649"/>
                <a:gd name="connsiteX28" fmla="*/ 299736 w 525610"/>
                <a:gd name="connsiteY28" fmla="*/ 247237 h 499649"/>
                <a:gd name="connsiteX29" fmla="*/ 294973 w 525610"/>
                <a:gd name="connsiteY29" fmla="*/ 269462 h 499649"/>
                <a:gd name="connsiteX30" fmla="*/ 267986 w 525610"/>
                <a:gd name="connsiteY30" fmla="*/ 264699 h 499649"/>
                <a:gd name="connsiteX31" fmla="*/ 231473 w 525610"/>
                <a:gd name="connsiteY31" fmla="*/ 274225 h 499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25610" h="499649">
                  <a:moveTo>
                    <a:pt x="444198" y="199612"/>
                  </a:moveTo>
                  <a:cubicBezTo>
                    <a:pt x="437848" y="198024"/>
                    <a:pt x="431498" y="196437"/>
                    <a:pt x="426736" y="194850"/>
                  </a:cubicBezTo>
                  <a:cubicBezTo>
                    <a:pt x="429911" y="191674"/>
                    <a:pt x="434673" y="188499"/>
                    <a:pt x="437848" y="183737"/>
                  </a:cubicBezTo>
                  <a:cubicBezTo>
                    <a:pt x="479123" y="134524"/>
                    <a:pt x="480711" y="66262"/>
                    <a:pt x="441023" y="32924"/>
                  </a:cubicBezTo>
                  <a:cubicBezTo>
                    <a:pt x="401336" y="-413"/>
                    <a:pt x="334661" y="12287"/>
                    <a:pt x="293386" y="63087"/>
                  </a:cubicBezTo>
                  <a:cubicBezTo>
                    <a:pt x="288623" y="69437"/>
                    <a:pt x="283861" y="74199"/>
                    <a:pt x="280686" y="80549"/>
                  </a:cubicBezTo>
                  <a:cubicBezTo>
                    <a:pt x="279098" y="77374"/>
                    <a:pt x="279098" y="75787"/>
                    <a:pt x="277511" y="72612"/>
                  </a:cubicBezTo>
                  <a:cubicBezTo>
                    <a:pt x="248936" y="13874"/>
                    <a:pt x="188611" y="-14701"/>
                    <a:pt x="142573" y="7524"/>
                  </a:cubicBezTo>
                  <a:cubicBezTo>
                    <a:pt x="94948" y="29749"/>
                    <a:pt x="80661" y="96424"/>
                    <a:pt x="109236" y="153574"/>
                  </a:cubicBezTo>
                  <a:cubicBezTo>
                    <a:pt x="115586" y="166274"/>
                    <a:pt x="121936" y="175799"/>
                    <a:pt x="129873" y="185324"/>
                  </a:cubicBezTo>
                  <a:cubicBezTo>
                    <a:pt x="120348" y="185324"/>
                    <a:pt x="110823" y="185324"/>
                    <a:pt x="99711" y="186912"/>
                  </a:cubicBezTo>
                  <a:cubicBezTo>
                    <a:pt x="36211" y="198024"/>
                    <a:pt x="-8239" y="248824"/>
                    <a:pt x="1286" y="301212"/>
                  </a:cubicBezTo>
                  <a:cubicBezTo>
                    <a:pt x="10811" y="352012"/>
                    <a:pt x="69548" y="383762"/>
                    <a:pt x="133048" y="372649"/>
                  </a:cubicBezTo>
                  <a:cubicBezTo>
                    <a:pt x="150511" y="369475"/>
                    <a:pt x="166386" y="363124"/>
                    <a:pt x="179086" y="355187"/>
                  </a:cubicBezTo>
                  <a:cubicBezTo>
                    <a:pt x="177498" y="363124"/>
                    <a:pt x="175911" y="372649"/>
                    <a:pt x="175911" y="382174"/>
                  </a:cubicBezTo>
                  <a:cubicBezTo>
                    <a:pt x="175911" y="447262"/>
                    <a:pt x="218773" y="499649"/>
                    <a:pt x="269573" y="499649"/>
                  </a:cubicBezTo>
                  <a:cubicBezTo>
                    <a:pt x="320373" y="499649"/>
                    <a:pt x="363236" y="447262"/>
                    <a:pt x="363236" y="382174"/>
                  </a:cubicBezTo>
                  <a:cubicBezTo>
                    <a:pt x="363236" y="377412"/>
                    <a:pt x="363236" y="374237"/>
                    <a:pt x="361648" y="369475"/>
                  </a:cubicBezTo>
                  <a:cubicBezTo>
                    <a:pt x="366411" y="372649"/>
                    <a:pt x="371173" y="374237"/>
                    <a:pt x="377523" y="377412"/>
                  </a:cubicBezTo>
                  <a:cubicBezTo>
                    <a:pt x="437848" y="399637"/>
                    <a:pt x="502936" y="378999"/>
                    <a:pt x="520398" y="329787"/>
                  </a:cubicBezTo>
                  <a:cubicBezTo>
                    <a:pt x="539448" y="278987"/>
                    <a:pt x="504523" y="221837"/>
                    <a:pt x="444198" y="199612"/>
                  </a:cubicBezTo>
                  <a:close/>
                  <a:moveTo>
                    <a:pt x="231473" y="274225"/>
                  </a:moveTo>
                  <a:cubicBezTo>
                    <a:pt x="231473" y="269462"/>
                    <a:pt x="231473" y="264699"/>
                    <a:pt x="229886" y="258350"/>
                  </a:cubicBezTo>
                  <a:cubicBezTo>
                    <a:pt x="228298" y="245649"/>
                    <a:pt x="221948" y="234537"/>
                    <a:pt x="215598" y="225012"/>
                  </a:cubicBezTo>
                  <a:cubicBezTo>
                    <a:pt x="225123" y="223424"/>
                    <a:pt x="233061" y="221837"/>
                    <a:pt x="242586" y="218662"/>
                  </a:cubicBezTo>
                  <a:cubicBezTo>
                    <a:pt x="255286" y="212312"/>
                    <a:pt x="264811" y="204374"/>
                    <a:pt x="272748" y="193262"/>
                  </a:cubicBezTo>
                  <a:cubicBezTo>
                    <a:pt x="277511" y="201199"/>
                    <a:pt x="282273" y="207549"/>
                    <a:pt x="288623" y="213899"/>
                  </a:cubicBezTo>
                  <a:cubicBezTo>
                    <a:pt x="296561" y="220249"/>
                    <a:pt x="304498" y="223424"/>
                    <a:pt x="312436" y="226600"/>
                  </a:cubicBezTo>
                  <a:cubicBezTo>
                    <a:pt x="307673" y="232949"/>
                    <a:pt x="302911" y="239299"/>
                    <a:pt x="299736" y="247237"/>
                  </a:cubicBezTo>
                  <a:cubicBezTo>
                    <a:pt x="296561" y="255174"/>
                    <a:pt x="296561" y="261524"/>
                    <a:pt x="294973" y="269462"/>
                  </a:cubicBezTo>
                  <a:cubicBezTo>
                    <a:pt x="287036" y="266287"/>
                    <a:pt x="277511" y="264699"/>
                    <a:pt x="267986" y="264699"/>
                  </a:cubicBezTo>
                  <a:cubicBezTo>
                    <a:pt x="256873" y="264699"/>
                    <a:pt x="242586" y="267874"/>
                    <a:pt x="231473" y="2742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รูปแบบอิสระ: รูปร่าง 42">
              <a:extLst>
                <a:ext uri="{FF2B5EF4-FFF2-40B4-BE49-F238E27FC236}">
                  <a16:creationId xmlns:a16="http://schemas.microsoft.com/office/drawing/2014/main" id="{C1AF607D-6039-459B-AEAA-964391059795}"/>
                </a:ext>
              </a:extLst>
            </p:cNvPr>
            <p:cNvSpPr/>
            <p:nvPr/>
          </p:nvSpPr>
          <p:spPr>
            <a:xfrm>
              <a:off x="3219450" y="2097087"/>
              <a:ext cx="165099" cy="165099"/>
            </a:xfrm>
            <a:custGeom>
              <a:avLst/>
              <a:gdLst>
                <a:gd name="connsiteX0" fmla="*/ 165100 w 165099"/>
                <a:gd name="connsiteY0" fmla="*/ 82550 h 165099"/>
                <a:gd name="connsiteX1" fmla="*/ 82550 w 165099"/>
                <a:gd name="connsiteY1" fmla="*/ 165100 h 165099"/>
                <a:gd name="connsiteX2" fmla="*/ 0 w 165099"/>
                <a:gd name="connsiteY2" fmla="*/ 82550 h 165099"/>
                <a:gd name="connsiteX3" fmla="*/ 82550 w 165099"/>
                <a:gd name="connsiteY3" fmla="*/ 0 h 165099"/>
                <a:gd name="connsiteX4" fmla="*/ 165100 w 165099"/>
                <a:gd name="connsiteY4" fmla="*/ 82550 h 16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099" h="165099">
                  <a:moveTo>
                    <a:pt x="165100" y="82550"/>
                  </a:moveTo>
                  <a:cubicBezTo>
                    <a:pt x="165100" y="128141"/>
                    <a:pt x="128141" y="165100"/>
                    <a:pt x="82550" y="165100"/>
                  </a:cubicBezTo>
                  <a:cubicBezTo>
                    <a:pt x="36959" y="165100"/>
                    <a:pt x="0" y="128141"/>
                    <a:pt x="0" y="82550"/>
                  </a:cubicBezTo>
                  <a:cubicBezTo>
                    <a:pt x="0" y="36959"/>
                    <a:pt x="36959" y="0"/>
                    <a:pt x="82550" y="0"/>
                  </a:cubicBezTo>
                  <a:cubicBezTo>
                    <a:pt x="128141" y="0"/>
                    <a:pt x="165100" y="36959"/>
                    <a:pt x="165100" y="82550"/>
                  </a:cubicBezTo>
                  <a:close/>
                </a:path>
              </a:pathLst>
            </a:custGeom>
            <a:solidFill>
              <a:srgbClr val="FCEE21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รูปแบบอิสระ: รูปร่าง 43">
              <a:extLst>
                <a:ext uri="{FF2B5EF4-FFF2-40B4-BE49-F238E27FC236}">
                  <a16:creationId xmlns:a16="http://schemas.microsoft.com/office/drawing/2014/main" id="{D4682A34-913F-4907-A9FB-B4C030B82E61}"/>
                </a:ext>
              </a:extLst>
            </p:cNvPr>
            <p:cNvSpPr/>
            <p:nvPr/>
          </p:nvSpPr>
          <p:spPr>
            <a:xfrm>
              <a:off x="2981322" y="1766887"/>
              <a:ext cx="93664" cy="1273174"/>
            </a:xfrm>
            <a:custGeom>
              <a:avLst/>
              <a:gdLst>
                <a:gd name="connsiteX0" fmla="*/ 90490 w 93664"/>
                <a:gd name="connsiteY0" fmla="*/ 1273175 h 1273174"/>
                <a:gd name="connsiteX1" fmla="*/ 93665 w 93664"/>
                <a:gd name="connsiteY1" fmla="*/ 0 h 127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3664" h="1273174">
                  <a:moveTo>
                    <a:pt x="90490" y="1273175"/>
                  </a:moveTo>
                  <a:cubicBezTo>
                    <a:pt x="82552" y="1250950"/>
                    <a:pt x="-111123" y="454025"/>
                    <a:pt x="93665" y="0"/>
                  </a:cubicBez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รูปแบบอิสระ: รูปร่าง 44">
              <a:extLst>
                <a:ext uri="{FF2B5EF4-FFF2-40B4-BE49-F238E27FC236}">
                  <a16:creationId xmlns:a16="http://schemas.microsoft.com/office/drawing/2014/main" id="{A89028A7-0FE3-4804-821F-409A99576D98}"/>
                </a:ext>
              </a:extLst>
            </p:cNvPr>
            <p:cNvSpPr/>
            <p:nvPr/>
          </p:nvSpPr>
          <p:spPr>
            <a:xfrm>
              <a:off x="2851123" y="1424383"/>
              <a:ext cx="508062" cy="506466"/>
            </a:xfrm>
            <a:custGeom>
              <a:avLst/>
              <a:gdLst>
                <a:gd name="connsiteX0" fmla="*/ 390552 w 508062"/>
                <a:gd name="connsiteY0" fmla="*/ 158354 h 506466"/>
                <a:gd name="connsiteX1" fmla="*/ 371502 w 508062"/>
                <a:gd name="connsiteY1" fmla="*/ 159942 h 506466"/>
                <a:gd name="connsiteX2" fmla="*/ 377852 w 508062"/>
                <a:gd name="connsiteY2" fmla="*/ 145654 h 506466"/>
                <a:gd name="connsiteX3" fmla="*/ 327052 w 508062"/>
                <a:gd name="connsiteY3" fmla="*/ 4367 h 506466"/>
                <a:gd name="connsiteX4" fmla="*/ 200052 w 508062"/>
                <a:gd name="connsiteY4" fmla="*/ 85329 h 506466"/>
                <a:gd name="connsiteX5" fmla="*/ 195289 w 508062"/>
                <a:gd name="connsiteY5" fmla="*/ 105967 h 506466"/>
                <a:gd name="connsiteX6" fmla="*/ 188939 w 508062"/>
                <a:gd name="connsiteY6" fmla="*/ 99617 h 506466"/>
                <a:gd name="connsiteX7" fmla="*/ 38127 w 508062"/>
                <a:gd name="connsiteY7" fmla="*/ 86917 h 506466"/>
                <a:gd name="connsiteX8" fmla="*/ 58765 w 508062"/>
                <a:gd name="connsiteY8" fmla="*/ 236142 h 506466"/>
                <a:gd name="connsiteX9" fmla="*/ 90515 w 508062"/>
                <a:gd name="connsiteY9" fmla="*/ 258367 h 506466"/>
                <a:gd name="connsiteX10" fmla="*/ 63527 w 508062"/>
                <a:gd name="connsiteY10" fmla="*/ 271067 h 506466"/>
                <a:gd name="connsiteX11" fmla="*/ 11140 w 508062"/>
                <a:gd name="connsiteY11" fmla="*/ 412354 h 506466"/>
                <a:gd name="connsiteX12" fmla="*/ 160364 w 508062"/>
                <a:gd name="connsiteY12" fmla="*/ 432992 h 506466"/>
                <a:gd name="connsiteX13" fmla="*/ 198465 w 508062"/>
                <a:gd name="connsiteY13" fmla="*/ 399654 h 506466"/>
                <a:gd name="connsiteX14" fmla="*/ 204814 w 508062"/>
                <a:gd name="connsiteY14" fmla="*/ 425054 h 506466"/>
                <a:gd name="connsiteX15" fmla="*/ 334989 w 508062"/>
                <a:gd name="connsiteY15" fmla="*/ 501254 h 506466"/>
                <a:gd name="connsiteX16" fmla="*/ 381027 w 508062"/>
                <a:gd name="connsiteY16" fmla="*/ 358379 h 506466"/>
                <a:gd name="connsiteX17" fmla="*/ 374677 w 508062"/>
                <a:gd name="connsiteY17" fmla="*/ 347267 h 506466"/>
                <a:gd name="connsiteX18" fmla="*/ 392140 w 508062"/>
                <a:gd name="connsiteY18" fmla="*/ 348854 h 506466"/>
                <a:gd name="connsiteX19" fmla="*/ 508027 w 508062"/>
                <a:gd name="connsiteY19" fmla="*/ 253604 h 506466"/>
                <a:gd name="connsiteX20" fmla="*/ 390552 w 508062"/>
                <a:gd name="connsiteY20" fmla="*/ 158354 h 506466"/>
                <a:gd name="connsiteX21" fmla="*/ 219102 w 508062"/>
                <a:gd name="connsiteY21" fmla="*/ 304404 h 506466"/>
                <a:gd name="connsiteX22" fmla="*/ 212752 w 508062"/>
                <a:gd name="connsiteY22" fmla="*/ 290117 h 506466"/>
                <a:gd name="connsiteX23" fmla="*/ 187352 w 508062"/>
                <a:gd name="connsiteY23" fmla="*/ 264717 h 506466"/>
                <a:gd name="connsiteX24" fmla="*/ 209577 w 508062"/>
                <a:gd name="connsiteY24" fmla="*/ 248842 h 506466"/>
                <a:gd name="connsiteX25" fmla="*/ 228627 w 508062"/>
                <a:gd name="connsiteY25" fmla="*/ 213917 h 506466"/>
                <a:gd name="connsiteX26" fmla="*/ 250852 w 508062"/>
                <a:gd name="connsiteY26" fmla="*/ 226617 h 506466"/>
                <a:gd name="connsiteX27" fmla="*/ 277840 w 508062"/>
                <a:gd name="connsiteY27" fmla="*/ 229792 h 506466"/>
                <a:gd name="connsiteX28" fmla="*/ 273077 w 508062"/>
                <a:gd name="connsiteY28" fmla="*/ 253604 h 506466"/>
                <a:gd name="connsiteX29" fmla="*/ 276252 w 508062"/>
                <a:gd name="connsiteY29" fmla="*/ 275829 h 506466"/>
                <a:gd name="connsiteX30" fmla="*/ 249265 w 508062"/>
                <a:gd name="connsiteY30" fmla="*/ 280592 h 506466"/>
                <a:gd name="connsiteX31" fmla="*/ 219102 w 508062"/>
                <a:gd name="connsiteY31" fmla="*/ 304404 h 50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08062" h="506466">
                  <a:moveTo>
                    <a:pt x="390552" y="158354"/>
                  </a:moveTo>
                  <a:cubicBezTo>
                    <a:pt x="384202" y="158354"/>
                    <a:pt x="377852" y="159942"/>
                    <a:pt x="371502" y="159942"/>
                  </a:cubicBezTo>
                  <a:cubicBezTo>
                    <a:pt x="373090" y="155179"/>
                    <a:pt x="376265" y="150417"/>
                    <a:pt x="377852" y="145654"/>
                  </a:cubicBezTo>
                  <a:cubicBezTo>
                    <a:pt x="398489" y="83742"/>
                    <a:pt x="376265" y="20242"/>
                    <a:pt x="327052" y="4367"/>
                  </a:cubicBezTo>
                  <a:cubicBezTo>
                    <a:pt x="277840" y="-13096"/>
                    <a:pt x="220689" y="23417"/>
                    <a:pt x="200052" y="85329"/>
                  </a:cubicBezTo>
                  <a:cubicBezTo>
                    <a:pt x="196877" y="91679"/>
                    <a:pt x="195289" y="99617"/>
                    <a:pt x="195289" y="105967"/>
                  </a:cubicBezTo>
                  <a:cubicBezTo>
                    <a:pt x="193702" y="104379"/>
                    <a:pt x="192114" y="101204"/>
                    <a:pt x="188939" y="99617"/>
                  </a:cubicBezTo>
                  <a:cubicBezTo>
                    <a:pt x="141314" y="55167"/>
                    <a:pt x="74640" y="48817"/>
                    <a:pt x="38127" y="86917"/>
                  </a:cubicBezTo>
                  <a:cubicBezTo>
                    <a:pt x="1614" y="125017"/>
                    <a:pt x="11140" y="191692"/>
                    <a:pt x="58765" y="236142"/>
                  </a:cubicBezTo>
                  <a:cubicBezTo>
                    <a:pt x="68289" y="245667"/>
                    <a:pt x="79402" y="252017"/>
                    <a:pt x="90515" y="258367"/>
                  </a:cubicBezTo>
                  <a:cubicBezTo>
                    <a:pt x="80989" y="261542"/>
                    <a:pt x="71465" y="264717"/>
                    <a:pt x="63527" y="271067"/>
                  </a:cubicBezTo>
                  <a:cubicBezTo>
                    <a:pt x="7965" y="304404"/>
                    <a:pt x="-15848" y="367904"/>
                    <a:pt x="11140" y="412354"/>
                  </a:cubicBezTo>
                  <a:cubicBezTo>
                    <a:pt x="38127" y="456804"/>
                    <a:pt x="104802" y="466329"/>
                    <a:pt x="160364" y="432992"/>
                  </a:cubicBezTo>
                  <a:cubicBezTo>
                    <a:pt x="174652" y="423467"/>
                    <a:pt x="187352" y="412354"/>
                    <a:pt x="198465" y="399654"/>
                  </a:cubicBezTo>
                  <a:cubicBezTo>
                    <a:pt x="200052" y="407592"/>
                    <a:pt x="201640" y="417117"/>
                    <a:pt x="204814" y="425054"/>
                  </a:cubicBezTo>
                  <a:cubicBezTo>
                    <a:pt x="228627" y="485379"/>
                    <a:pt x="285777" y="520304"/>
                    <a:pt x="334989" y="501254"/>
                  </a:cubicBezTo>
                  <a:cubicBezTo>
                    <a:pt x="384202" y="482204"/>
                    <a:pt x="404840" y="418704"/>
                    <a:pt x="381027" y="358379"/>
                  </a:cubicBezTo>
                  <a:cubicBezTo>
                    <a:pt x="379439" y="353617"/>
                    <a:pt x="377852" y="350442"/>
                    <a:pt x="374677" y="347267"/>
                  </a:cubicBezTo>
                  <a:cubicBezTo>
                    <a:pt x="381027" y="347267"/>
                    <a:pt x="385789" y="348854"/>
                    <a:pt x="392140" y="348854"/>
                  </a:cubicBezTo>
                  <a:cubicBezTo>
                    <a:pt x="457227" y="348854"/>
                    <a:pt x="509614" y="305992"/>
                    <a:pt x="508027" y="253604"/>
                  </a:cubicBezTo>
                  <a:cubicBezTo>
                    <a:pt x="509614" y="199629"/>
                    <a:pt x="455640" y="158354"/>
                    <a:pt x="390552" y="158354"/>
                  </a:cubicBezTo>
                  <a:close/>
                  <a:moveTo>
                    <a:pt x="219102" y="304404"/>
                  </a:moveTo>
                  <a:cubicBezTo>
                    <a:pt x="217515" y="299642"/>
                    <a:pt x="215927" y="294879"/>
                    <a:pt x="212752" y="290117"/>
                  </a:cubicBezTo>
                  <a:cubicBezTo>
                    <a:pt x="206402" y="279004"/>
                    <a:pt x="196877" y="271067"/>
                    <a:pt x="187352" y="264717"/>
                  </a:cubicBezTo>
                  <a:cubicBezTo>
                    <a:pt x="195289" y="259954"/>
                    <a:pt x="203227" y="255192"/>
                    <a:pt x="209577" y="248842"/>
                  </a:cubicBezTo>
                  <a:cubicBezTo>
                    <a:pt x="219102" y="239317"/>
                    <a:pt x="225452" y="226617"/>
                    <a:pt x="228627" y="213917"/>
                  </a:cubicBezTo>
                  <a:cubicBezTo>
                    <a:pt x="234977" y="218679"/>
                    <a:pt x="242914" y="223442"/>
                    <a:pt x="250852" y="226617"/>
                  </a:cubicBezTo>
                  <a:cubicBezTo>
                    <a:pt x="260377" y="229792"/>
                    <a:pt x="268314" y="229792"/>
                    <a:pt x="277840" y="229792"/>
                  </a:cubicBezTo>
                  <a:cubicBezTo>
                    <a:pt x="274664" y="237729"/>
                    <a:pt x="273077" y="245667"/>
                    <a:pt x="273077" y="253604"/>
                  </a:cubicBezTo>
                  <a:cubicBezTo>
                    <a:pt x="273077" y="261542"/>
                    <a:pt x="274664" y="269479"/>
                    <a:pt x="276252" y="275829"/>
                  </a:cubicBezTo>
                  <a:cubicBezTo>
                    <a:pt x="266727" y="275829"/>
                    <a:pt x="258789" y="277417"/>
                    <a:pt x="249265" y="280592"/>
                  </a:cubicBezTo>
                  <a:cubicBezTo>
                    <a:pt x="238152" y="285354"/>
                    <a:pt x="228627" y="294879"/>
                    <a:pt x="219102" y="304404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รูปแบบอิสระ: รูปร่าง 45">
              <a:extLst>
                <a:ext uri="{FF2B5EF4-FFF2-40B4-BE49-F238E27FC236}">
                  <a16:creationId xmlns:a16="http://schemas.microsoft.com/office/drawing/2014/main" id="{AE5E489B-1398-4BF6-9113-618DC43C05C1}"/>
                </a:ext>
              </a:extLst>
            </p:cNvPr>
            <p:cNvSpPr/>
            <p:nvPr/>
          </p:nvSpPr>
          <p:spPr>
            <a:xfrm>
              <a:off x="2997200" y="1593849"/>
              <a:ext cx="165099" cy="165100"/>
            </a:xfrm>
            <a:custGeom>
              <a:avLst/>
              <a:gdLst>
                <a:gd name="connsiteX0" fmla="*/ 165100 w 165099"/>
                <a:gd name="connsiteY0" fmla="*/ 82550 h 165100"/>
                <a:gd name="connsiteX1" fmla="*/ 82550 w 165099"/>
                <a:gd name="connsiteY1" fmla="*/ 165100 h 165100"/>
                <a:gd name="connsiteX2" fmla="*/ 0 w 165099"/>
                <a:gd name="connsiteY2" fmla="*/ 82550 h 165100"/>
                <a:gd name="connsiteX3" fmla="*/ 82550 w 165099"/>
                <a:gd name="connsiteY3" fmla="*/ 0 h 165100"/>
                <a:gd name="connsiteX4" fmla="*/ 165100 w 165099"/>
                <a:gd name="connsiteY4" fmla="*/ 82550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099" h="165100">
                  <a:moveTo>
                    <a:pt x="165100" y="82550"/>
                  </a:moveTo>
                  <a:cubicBezTo>
                    <a:pt x="165100" y="128141"/>
                    <a:pt x="128141" y="165100"/>
                    <a:pt x="82550" y="165100"/>
                  </a:cubicBezTo>
                  <a:cubicBezTo>
                    <a:pt x="36959" y="165100"/>
                    <a:pt x="0" y="128141"/>
                    <a:pt x="0" y="82550"/>
                  </a:cubicBezTo>
                  <a:cubicBezTo>
                    <a:pt x="0" y="36959"/>
                    <a:pt x="36959" y="0"/>
                    <a:pt x="82550" y="0"/>
                  </a:cubicBezTo>
                  <a:cubicBezTo>
                    <a:pt x="128141" y="0"/>
                    <a:pt x="165100" y="36959"/>
                    <a:pt x="165100" y="82550"/>
                  </a:cubicBezTo>
                  <a:close/>
                </a:path>
              </a:pathLst>
            </a:custGeom>
            <a:solidFill>
              <a:srgbClr val="FCEE21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รูปแบบอิสระ: รูปร่าง 46">
              <a:extLst>
                <a:ext uri="{FF2B5EF4-FFF2-40B4-BE49-F238E27FC236}">
                  <a16:creationId xmlns:a16="http://schemas.microsoft.com/office/drawing/2014/main" id="{D044D805-C28B-4C99-AE48-C4E33C788799}"/>
                </a:ext>
              </a:extLst>
            </p:cNvPr>
            <p:cNvSpPr/>
            <p:nvPr/>
          </p:nvSpPr>
          <p:spPr>
            <a:xfrm>
              <a:off x="5398333" y="806479"/>
              <a:ext cx="375450" cy="374714"/>
            </a:xfrm>
            <a:custGeom>
              <a:avLst/>
              <a:gdLst>
                <a:gd name="connsiteX0" fmla="*/ 289679 w 375450"/>
                <a:gd name="connsiteY0" fmla="*/ 117446 h 374714"/>
                <a:gd name="connsiteX1" fmla="*/ 275392 w 375450"/>
                <a:gd name="connsiteY1" fmla="*/ 119033 h 374714"/>
                <a:gd name="connsiteX2" fmla="*/ 280155 w 375450"/>
                <a:gd name="connsiteY2" fmla="*/ 107921 h 374714"/>
                <a:gd name="connsiteX3" fmla="*/ 243642 w 375450"/>
                <a:gd name="connsiteY3" fmla="*/ 3146 h 374714"/>
                <a:gd name="connsiteX4" fmla="*/ 149980 w 375450"/>
                <a:gd name="connsiteY4" fmla="*/ 61883 h 374714"/>
                <a:gd name="connsiteX5" fmla="*/ 145217 w 375450"/>
                <a:gd name="connsiteY5" fmla="*/ 77758 h 374714"/>
                <a:gd name="connsiteX6" fmla="*/ 140454 w 375450"/>
                <a:gd name="connsiteY6" fmla="*/ 72996 h 374714"/>
                <a:gd name="connsiteX7" fmla="*/ 29329 w 375450"/>
                <a:gd name="connsiteY7" fmla="*/ 63471 h 374714"/>
                <a:gd name="connsiteX8" fmla="*/ 43617 w 375450"/>
                <a:gd name="connsiteY8" fmla="*/ 174596 h 374714"/>
                <a:gd name="connsiteX9" fmla="*/ 67429 w 375450"/>
                <a:gd name="connsiteY9" fmla="*/ 190471 h 374714"/>
                <a:gd name="connsiteX10" fmla="*/ 46792 w 375450"/>
                <a:gd name="connsiteY10" fmla="*/ 199996 h 374714"/>
                <a:gd name="connsiteX11" fmla="*/ 8692 w 375450"/>
                <a:gd name="connsiteY11" fmla="*/ 304771 h 374714"/>
                <a:gd name="connsiteX12" fmla="*/ 119817 w 375450"/>
                <a:gd name="connsiteY12" fmla="*/ 319058 h 374714"/>
                <a:gd name="connsiteX13" fmla="*/ 146804 w 375450"/>
                <a:gd name="connsiteY13" fmla="*/ 295246 h 374714"/>
                <a:gd name="connsiteX14" fmla="*/ 151567 w 375450"/>
                <a:gd name="connsiteY14" fmla="*/ 314296 h 374714"/>
                <a:gd name="connsiteX15" fmla="*/ 246817 w 375450"/>
                <a:gd name="connsiteY15" fmla="*/ 371446 h 374714"/>
                <a:gd name="connsiteX16" fmla="*/ 281742 w 375450"/>
                <a:gd name="connsiteY16" fmla="*/ 265083 h 374714"/>
                <a:gd name="connsiteX17" fmla="*/ 276980 w 375450"/>
                <a:gd name="connsiteY17" fmla="*/ 257146 h 374714"/>
                <a:gd name="connsiteX18" fmla="*/ 289679 w 375450"/>
                <a:gd name="connsiteY18" fmla="*/ 258733 h 374714"/>
                <a:gd name="connsiteX19" fmla="*/ 375405 w 375450"/>
                <a:gd name="connsiteY19" fmla="*/ 188883 h 374714"/>
                <a:gd name="connsiteX20" fmla="*/ 289679 w 375450"/>
                <a:gd name="connsiteY20" fmla="*/ 117446 h 374714"/>
                <a:gd name="connsiteX21" fmla="*/ 162679 w 375450"/>
                <a:gd name="connsiteY21" fmla="*/ 225396 h 374714"/>
                <a:gd name="connsiteX22" fmla="*/ 157917 w 375450"/>
                <a:gd name="connsiteY22" fmla="*/ 214283 h 374714"/>
                <a:gd name="connsiteX23" fmla="*/ 138867 w 375450"/>
                <a:gd name="connsiteY23" fmla="*/ 195233 h 374714"/>
                <a:gd name="connsiteX24" fmla="*/ 154742 w 375450"/>
                <a:gd name="connsiteY24" fmla="*/ 184121 h 374714"/>
                <a:gd name="connsiteX25" fmla="*/ 169030 w 375450"/>
                <a:gd name="connsiteY25" fmla="*/ 158721 h 374714"/>
                <a:gd name="connsiteX26" fmla="*/ 184905 w 375450"/>
                <a:gd name="connsiteY26" fmla="*/ 168246 h 374714"/>
                <a:gd name="connsiteX27" fmla="*/ 205542 w 375450"/>
                <a:gd name="connsiteY27" fmla="*/ 171421 h 374714"/>
                <a:gd name="connsiteX28" fmla="*/ 202367 w 375450"/>
                <a:gd name="connsiteY28" fmla="*/ 188883 h 374714"/>
                <a:gd name="connsiteX29" fmla="*/ 205542 w 375450"/>
                <a:gd name="connsiteY29" fmla="*/ 204758 h 374714"/>
                <a:gd name="connsiteX30" fmla="*/ 186492 w 375450"/>
                <a:gd name="connsiteY30" fmla="*/ 207933 h 374714"/>
                <a:gd name="connsiteX31" fmla="*/ 162679 w 375450"/>
                <a:gd name="connsiteY31" fmla="*/ 225396 h 3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5450" h="374714">
                  <a:moveTo>
                    <a:pt x="289679" y="117446"/>
                  </a:moveTo>
                  <a:cubicBezTo>
                    <a:pt x="284917" y="117446"/>
                    <a:pt x="280155" y="117446"/>
                    <a:pt x="275392" y="119033"/>
                  </a:cubicBezTo>
                  <a:cubicBezTo>
                    <a:pt x="276980" y="115858"/>
                    <a:pt x="278567" y="112683"/>
                    <a:pt x="280155" y="107921"/>
                  </a:cubicBezTo>
                  <a:cubicBezTo>
                    <a:pt x="296030" y="61883"/>
                    <a:pt x="278567" y="15846"/>
                    <a:pt x="243642" y="3146"/>
                  </a:cubicBezTo>
                  <a:cubicBezTo>
                    <a:pt x="207130" y="-9554"/>
                    <a:pt x="165855" y="17433"/>
                    <a:pt x="149980" y="61883"/>
                  </a:cubicBezTo>
                  <a:cubicBezTo>
                    <a:pt x="148392" y="66646"/>
                    <a:pt x="146804" y="72996"/>
                    <a:pt x="145217" y="77758"/>
                  </a:cubicBezTo>
                  <a:cubicBezTo>
                    <a:pt x="143630" y="76171"/>
                    <a:pt x="142042" y="74583"/>
                    <a:pt x="140454" y="72996"/>
                  </a:cubicBezTo>
                  <a:cubicBezTo>
                    <a:pt x="105530" y="39658"/>
                    <a:pt x="56317" y="34896"/>
                    <a:pt x="29329" y="63471"/>
                  </a:cubicBezTo>
                  <a:cubicBezTo>
                    <a:pt x="2342" y="92046"/>
                    <a:pt x="10280" y="141258"/>
                    <a:pt x="43617" y="174596"/>
                  </a:cubicBezTo>
                  <a:cubicBezTo>
                    <a:pt x="51554" y="180946"/>
                    <a:pt x="57905" y="187296"/>
                    <a:pt x="67429" y="190471"/>
                  </a:cubicBezTo>
                  <a:cubicBezTo>
                    <a:pt x="61079" y="192058"/>
                    <a:pt x="53142" y="195233"/>
                    <a:pt x="46792" y="199996"/>
                  </a:cubicBezTo>
                  <a:cubicBezTo>
                    <a:pt x="5517" y="225396"/>
                    <a:pt x="-11946" y="271433"/>
                    <a:pt x="8692" y="304771"/>
                  </a:cubicBezTo>
                  <a:cubicBezTo>
                    <a:pt x="29329" y="338108"/>
                    <a:pt x="78542" y="344458"/>
                    <a:pt x="119817" y="319058"/>
                  </a:cubicBezTo>
                  <a:cubicBezTo>
                    <a:pt x="130929" y="312708"/>
                    <a:pt x="140454" y="303183"/>
                    <a:pt x="146804" y="295246"/>
                  </a:cubicBezTo>
                  <a:cubicBezTo>
                    <a:pt x="148392" y="301596"/>
                    <a:pt x="149980" y="307946"/>
                    <a:pt x="151567" y="314296"/>
                  </a:cubicBezTo>
                  <a:cubicBezTo>
                    <a:pt x="169030" y="358746"/>
                    <a:pt x="211892" y="384146"/>
                    <a:pt x="246817" y="371446"/>
                  </a:cubicBezTo>
                  <a:cubicBezTo>
                    <a:pt x="283329" y="357158"/>
                    <a:pt x="297617" y="309533"/>
                    <a:pt x="281742" y="265083"/>
                  </a:cubicBezTo>
                  <a:cubicBezTo>
                    <a:pt x="280155" y="261908"/>
                    <a:pt x="278567" y="258733"/>
                    <a:pt x="276980" y="257146"/>
                  </a:cubicBezTo>
                  <a:cubicBezTo>
                    <a:pt x="281742" y="257146"/>
                    <a:pt x="284917" y="258733"/>
                    <a:pt x="289679" y="258733"/>
                  </a:cubicBezTo>
                  <a:cubicBezTo>
                    <a:pt x="337304" y="258733"/>
                    <a:pt x="376992" y="226983"/>
                    <a:pt x="375405" y="188883"/>
                  </a:cubicBezTo>
                  <a:cubicBezTo>
                    <a:pt x="376992" y="147608"/>
                    <a:pt x="337304" y="117446"/>
                    <a:pt x="289679" y="117446"/>
                  </a:cubicBezTo>
                  <a:close/>
                  <a:moveTo>
                    <a:pt x="162679" y="225396"/>
                  </a:moveTo>
                  <a:cubicBezTo>
                    <a:pt x="161092" y="222221"/>
                    <a:pt x="159505" y="219046"/>
                    <a:pt x="157917" y="214283"/>
                  </a:cubicBezTo>
                  <a:cubicBezTo>
                    <a:pt x="153155" y="206346"/>
                    <a:pt x="146804" y="199996"/>
                    <a:pt x="138867" y="195233"/>
                  </a:cubicBezTo>
                  <a:cubicBezTo>
                    <a:pt x="145217" y="192058"/>
                    <a:pt x="149980" y="188883"/>
                    <a:pt x="154742" y="184121"/>
                  </a:cubicBezTo>
                  <a:cubicBezTo>
                    <a:pt x="161092" y="176183"/>
                    <a:pt x="165855" y="168246"/>
                    <a:pt x="169030" y="158721"/>
                  </a:cubicBezTo>
                  <a:cubicBezTo>
                    <a:pt x="173792" y="161896"/>
                    <a:pt x="180142" y="166658"/>
                    <a:pt x="184905" y="168246"/>
                  </a:cubicBezTo>
                  <a:cubicBezTo>
                    <a:pt x="191255" y="169833"/>
                    <a:pt x="197605" y="171421"/>
                    <a:pt x="205542" y="171421"/>
                  </a:cubicBezTo>
                  <a:cubicBezTo>
                    <a:pt x="203954" y="177771"/>
                    <a:pt x="202367" y="182533"/>
                    <a:pt x="202367" y="188883"/>
                  </a:cubicBezTo>
                  <a:cubicBezTo>
                    <a:pt x="202367" y="195233"/>
                    <a:pt x="203954" y="199996"/>
                    <a:pt x="205542" y="204758"/>
                  </a:cubicBezTo>
                  <a:cubicBezTo>
                    <a:pt x="199192" y="204758"/>
                    <a:pt x="192842" y="206346"/>
                    <a:pt x="186492" y="207933"/>
                  </a:cubicBezTo>
                  <a:cubicBezTo>
                    <a:pt x="176967" y="211108"/>
                    <a:pt x="169030" y="217458"/>
                    <a:pt x="162679" y="225396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รูปแบบอิสระ: รูปร่าง 47">
              <a:extLst>
                <a:ext uri="{FF2B5EF4-FFF2-40B4-BE49-F238E27FC236}">
                  <a16:creationId xmlns:a16="http://schemas.microsoft.com/office/drawing/2014/main" id="{D63AB7AC-DAF7-4D97-838C-42223D5B327F}"/>
                </a:ext>
              </a:extLst>
            </p:cNvPr>
            <p:cNvSpPr/>
            <p:nvPr/>
          </p:nvSpPr>
          <p:spPr>
            <a:xfrm>
              <a:off x="5507037" y="933450"/>
              <a:ext cx="120650" cy="120650"/>
            </a:xfrm>
            <a:custGeom>
              <a:avLst/>
              <a:gdLst>
                <a:gd name="connsiteX0" fmla="*/ 120650 w 120650"/>
                <a:gd name="connsiteY0" fmla="*/ 60325 h 120650"/>
                <a:gd name="connsiteX1" fmla="*/ 60325 w 120650"/>
                <a:gd name="connsiteY1" fmla="*/ 120650 h 120650"/>
                <a:gd name="connsiteX2" fmla="*/ 0 w 120650"/>
                <a:gd name="connsiteY2" fmla="*/ 60325 h 120650"/>
                <a:gd name="connsiteX3" fmla="*/ 60325 w 120650"/>
                <a:gd name="connsiteY3" fmla="*/ 0 h 120650"/>
                <a:gd name="connsiteX4" fmla="*/ 120650 w 120650"/>
                <a:gd name="connsiteY4" fmla="*/ 60325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650" h="120650">
                  <a:moveTo>
                    <a:pt x="120650" y="60325"/>
                  </a:moveTo>
                  <a:cubicBezTo>
                    <a:pt x="120650" y="93642"/>
                    <a:pt x="93641" y="120650"/>
                    <a:pt x="60325" y="120650"/>
                  </a:cubicBezTo>
                  <a:cubicBezTo>
                    <a:pt x="27008" y="120650"/>
                    <a:pt x="0" y="93642"/>
                    <a:pt x="0" y="60325"/>
                  </a:cubicBezTo>
                  <a:cubicBezTo>
                    <a:pt x="0" y="27008"/>
                    <a:pt x="27009" y="0"/>
                    <a:pt x="60325" y="0"/>
                  </a:cubicBezTo>
                  <a:cubicBezTo>
                    <a:pt x="93642" y="0"/>
                    <a:pt x="120650" y="27008"/>
                    <a:pt x="120650" y="60325"/>
                  </a:cubicBezTo>
                  <a:close/>
                </a:path>
              </a:pathLst>
            </a:custGeom>
            <a:solidFill>
              <a:srgbClr val="FCEE21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รูปแบบอิสระ: รูปร่าง 48">
              <a:extLst>
                <a:ext uri="{FF2B5EF4-FFF2-40B4-BE49-F238E27FC236}">
                  <a16:creationId xmlns:a16="http://schemas.microsoft.com/office/drawing/2014/main" id="{24AD544F-66D3-42F4-AED1-B15F67ED9D2B}"/>
                </a:ext>
              </a:extLst>
            </p:cNvPr>
            <p:cNvSpPr/>
            <p:nvPr/>
          </p:nvSpPr>
          <p:spPr>
            <a:xfrm>
              <a:off x="4375113" y="3591760"/>
              <a:ext cx="503994" cy="520293"/>
            </a:xfrm>
            <a:custGeom>
              <a:avLst/>
              <a:gdLst>
                <a:gd name="connsiteX0" fmla="*/ 311186 w 503994"/>
                <a:gd name="connsiteY0" fmla="*/ 78539 h 520293"/>
                <a:gd name="connsiteX1" fmla="*/ 298486 w 503994"/>
                <a:gd name="connsiteY1" fmla="*/ 92827 h 520293"/>
                <a:gd name="connsiteX2" fmla="*/ 293724 w 503994"/>
                <a:gd name="connsiteY2" fmla="*/ 78539 h 520293"/>
                <a:gd name="connsiteX3" fmla="*/ 161961 w 503994"/>
                <a:gd name="connsiteY3" fmla="*/ 5514 h 520293"/>
                <a:gd name="connsiteX4" fmla="*/ 119099 w 503994"/>
                <a:gd name="connsiteY4" fmla="*/ 149977 h 520293"/>
                <a:gd name="connsiteX5" fmla="*/ 128624 w 503994"/>
                <a:gd name="connsiteY5" fmla="*/ 169027 h 520293"/>
                <a:gd name="connsiteX6" fmla="*/ 120686 w 503994"/>
                <a:gd name="connsiteY6" fmla="*/ 167439 h 520293"/>
                <a:gd name="connsiteX7" fmla="*/ 36 w 503994"/>
                <a:gd name="connsiteY7" fmla="*/ 256339 h 520293"/>
                <a:gd name="connsiteX8" fmla="*/ 114336 w 503994"/>
                <a:gd name="connsiteY8" fmla="*/ 354764 h 520293"/>
                <a:gd name="connsiteX9" fmla="*/ 152436 w 503994"/>
                <a:gd name="connsiteY9" fmla="*/ 350002 h 520293"/>
                <a:gd name="connsiteX10" fmla="*/ 139736 w 503994"/>
                <a:gd name="connsiteY10" fmla="*/ 376989 h 520293"/>
                <a:gd name="connsiteX11" fmla="*/ 193711 w 503994"/>
                <a:gd name="connsiteY11" fmla="*/ 516689 h 520293"/>
                <a:gd name="connsiteX12" fmla="*/ 319124 w 503994"/>
                <a:gd name="connsiteY12" fmla="*/ 432552 h 520293"/>
                <a:gd name="connsiteX13" fmla="*/ 325474 w 503994"/>
                <a:gd name="connsiteY13" fmla="*/ 383339 h 520293"/>
                <a:gd name="connsiteX14" fmla="*/ 347699 w 503994"/>
                <a:gd name="connsiteY14" fmla="*/ 397627 h 520293"/>
                <a:gd name="connsiteX15" fmla="*/ 495336 w 503994"/>
                <a:gd name="connsiteY15" fmla="*/ 369052 h 520293"/>
                <a:gd name="connsiteX16" fmla="*/ 435011 w 503994"/>
                <a:gd name="connsiteY16" fmla="*/ 230939 h 520293"/>
                <a:gd name="connsiteX17" fmla="*/ 422311 w 503994"/>
                <a:gd name="connsiteY17" fmla="*/ 226177 h 520293"/>
                <a:gd name="connsiteX18" fmla="*/ 436599 w 503994"/>
                <a:gd name="connsiteY18" fmla="*/ 215064 h 520293"/>
                <a:gd name="connsiteX19" fmla="*/ 460411 w 503994"/>
                <a:gd name="connsiteY19" fmla="*/ 65839 h 520293"/>
                <a:gd name="connsiteX20" fmla="*/ 311186 w 503994"/>
                <a:gd name="connsiteY20" fmla="*/ 78539 h 520293"/>
                <a:gd name="connsiteX21" fmla="*/ 279436 w 503994"/>
                <a:gd name="connsiteY21" fmla="*/ 300789 h 520293"/>
                <a:gd name="connsiteX22" fmla="*/ 265148 w 503994"/>
                <a:gd name="connsiteY22" fmla="*/ 294439 h 520293"/>
                <a:gd name="connsiteX23" fmla="*/ 228636 w 503994"/>
                <a:gd name="connsiteY23" fmla="*/ 292852 h 520293"/>
                <a:gd name="connsiteX24" fmla="*/ 234986 w 503994"/>
                <a:gd name="connsiteY24" fmla="*/ 265864 h 520293"/>
                <a:gd name="connsiteX25" fmla="*/ 225461 w 503994"/>
                <a:gd name="connsiteY25" fmla="*/ 227764 h 520293"/>
                <a:gd name="connsiteX26" fmla="*/ 250861 w 503994"/>
                <a:gd name="connsiteY26" fmla="*/ 223002 h 520293"/>
                <a:gd name="connsiteX27" fmla="*/ 273086 w 503994"/>
                <a:gd name="connsiteY27" fmla="*/ 207127 h 520293"/>
                <a:gd name="connsiteX28" fmla="*/ 285786 w 503994"/>
                <a:gd name="connsiteY28" fmla="*/ 227764 h 520293"/>
                <a:gd name="connsiteX29" fmla="*/ 303249 w 503994"/>
                <a:gd name="connsiteY29" fmla="*/ 242052 h 520293"/>
                <a:gd name="connsiteX30" fmla="*/ 285786 w 503994"/>
                <a:gd name="connsiteY30" fmla="*/ 262689 h 520293"/>
                <a:gd name="connsiteX31" fmla="*/ 279436 w 503994"/>
                <a:gd name="connsiteY31" fmla="*/ 300789 h 520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03994" h="520293">
                  <a:moveTo>
                    <a:pt x="311186" y="78539"/>
                  </a:moveTo>
                  <a:cubicBezTo>
                    <a:pt x="306424" y="83302"/>
                    <a:pt x="301661" y="88064"/>
                    <a:pt x="298486" y="92827"/>
                  </a:cubicBezTo>
                  <a:cubicBezTo>
                    <a:pt x="296898" y="88064"/>
                    <a:pt x="295311" y="83302"/>
                    <a:pt x="293724" y="78539"/>
                  </a:cubicBezTo>
                  <a:cubicBezTo>
                    <a:pt x="268324" y="18214"/>
                    <a:pt x="209586" y="-13536"/>
                    <a:pt x="161961" y="5514"/>
                  </a:cubicBezTo>
                  <a:cubicBezTo>
                    <a:pt x="114336" y="24564"/>
                    <a:pt x="95286" y="89652"/>
                    <a:pt x="119099" y="149977"/>
                  </a:cubicBezTo>
                  <a:cubicBezTo>
                    <a:pt x="122273" y="156327"/>
                    <a:pt x="125449" y="162677"/>
                    <a:pt x="128624" y="169027"/>
                  </a:cubicBezTo>
                  <a:cubicBezTo>
                    <a:pt x="125449" y="169027"/>
                    <a:pt x="123861" y="167439"/>
                    <a:pt x="120686" y="167439"/>
                  </a:cubicBezTo>
                  <a:cubicBezTo>
                    <a:pt x="55599" y="164264"/>
                    <a:pt x="1624" y="205539"/>
                    <a:pt x="36" y="256339"/>
                  </a:cubicBezTo>
                  <a:cubicBezTo>
                    <a:pt x="-1551" y="308727"/>
                    <a:pt x="49249" y="351589"/>
                    <a:pt x="114336" y="354764"/>
                  </a:cubicBezTo>
                  <a:cubicBezTo>
                    <a:pt x="127036" y="354764"/>
                    <a:pt x="139736" y="353177"/>
                    <a:pt x="152436" y="350002"/>
                  </a:cubicBezTo>
                  <a:cubicBezTo>
                    <a:pt x="147674" y="357939"/>
                    <a:pt x="142911" y="367464"/>
                    <a:pt x="139736" y="376989"/>
                  </a:cubicBezTo>
                  <a:cubicBezTo>
                    <a:pt x="120686" y="438902"/>
                    <a:pt x="144499" y="502402"/>
                    <a:pt x="193711" y="516689"/>
                  </a:cubicBezTo>
                  <a:cubicBezTo>
                    <a:pt x="242924" y="532564"/>
                    <a:pt x="298486" y="494464"/>
                    <a:pt x="319124" y="432552"/>
                  </a:cubicBezTo>
                  <a:cubicBezTo>
                    <a:pt x="323886" y="415089"/>
                    <a:pt x="325474" y="399214"/>
                    <a:pt x="325474" y="383339"/>
                  </a:cubicBezTo>
                  <a:cubicBezTo>
                    <a:pt x="331824" y="388102"/>
                    <a:pt x="339761" y="394452"/>
                    <a:pt x="347699" y="397627"/>
                  </a:cubicBezTo>
                  <a:cubicBezTo>
                    <a:pt x="404849" y="427789"/>
                    <a:pt x="471523" y="415089"/>
                    <a:pt x="495336" y="369052"/>
                  </a:cubicBezTo>
                  <a:cubicBezTo>
                    <a:pt x="519148" y="323014"/>
                    <a:pt x="492161" y="261102"/>
                    <a:pt x="435011" y="230939"/>
                  </a:cubicBezTo>
                  <a:cubicBezTo>
                    <a:pt x="431836" y="229352"/>
                    <a:pt x="427074" y="227764"/>
                    <a:pt x="422311" y="226177"/>
                  </a:cubicBezTo>
                  <a:cubicBezTo>
                    <a:pt x="427074" y="223002"/>
                    <a:pt x="431836" y="219827"/>
                    <a:pt x="436599" y="215064"/>
                  </a:cubicBezTo>
                  <a:cubicBezTo>
                    <a:pt x="484224" y="172202"/>
                    <a:pt x="495336" y="105527"/>
                    <a:pt x="460411" y="65839"/>
                  </a:cubicBezTo>
                  <a:cubicBezTo>
                    <a:pt x="427074" y="30914"/>
                    <a:pt x="358811" y="34089"/>
                    <a:pt x="311186" y="78539"/>
                  </a:cubicBezTo>
                  <a:close/>
                  <a:moveTo>
                    <a:pt x="279436" y="300789"/>
                  </a:moveTo>
                  <a:cubicBezTo>
                    <a:pt x="274674" y="297614"/>
                    <a:pt x="269911" y="296027"/>
                    <a:pt x="265148" y="294439"/>
                  </a:cubicBezTo>
                  <a:cubicBezTo>
                    <a:pt x="252449" y="291264"/>
                    <a:pt x="241336" y="289677"/>
                    <a:pt x="228636" y="292852"/>
                  </a:cubicBezTo>
                  <a:cubicBezTo>
                    <a:pt x="231811" y="284914"/>
                    <a:pt x="234986" y="275389"/>
                    <a:pt x="234986" y="265864"/>
                  </a:cubicBezTo>
                  <a:cubicBezTo>
                    <a:pt x="234986" y="251577"/>
                    <a:pt x="231811" y="238877"/>
                    <a:pt x="225461" y="227764"/>
                  </a:cubicBezTo>
                  <a:cubicBezTo>
                    <a:pt x="233398" y="227764"/>
                    <a:pt x="242924" y="226177"/>
                    <a:pt x="250861" y="223002"/>
                  </a:cubicBezTo>
                  <a:cubicBezTo>
                    <a:pt x="260386" y="219827"/>
                    <a:pt x="266736" y="213477"/>
                    <a:pt x="273086" y="207127"/>
                  </a:cubicBezTo>
                  <a:cubicBezTo>
                    <a:pt x="276261" y="215064"/>
                    <a:pt x="281023" y="221414"/>
                    <a:pt x="285786" y="227764"/>
                  </a:cubicBezTo>
                  <a:cubicBezTo>
                    <a:pt x="290549" y="234114"/>
                    <a:pt x="296898" y="237289"/>
                    <a:pt x="303249" y="242052"/>
                  </a:cubicBezTo>
                  <a:cubicBezTo>
                    <a:pt x="296898" y="248402"/>
                    <a:pt x="290549" y="254752"/>
                    <a:pt x="285786" y="262689"/>
                  </a:cubicBezTo>
                  <a:cubicBezTo>
                    <a:pt x="281023" y="273802"/>
                    <a:pt x="277849" y="286502"/>
                    <a:pt x="279436" y="300789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รูปแบบอิสระ: รูปร่าง 49">
              <a:extLst>
                <a:ext uri="{FF2B5EF4-FFF2-40B4-BE49-F238E27FC236}">
                  <a16:creationId xmlns:a16="http://schemas.microsoft.com/office/drawing/2014/main" id="{CAA819D5-EEA2-4259-9E89-0D983B5424E5}"/>
                </a:ext>
              </a:extLst>
            </p:cNvPr>
            <p:cNvSpPr/>
            <p:nvPr/>
          </p:nvSpPr>
          <p:spPr>
            <a:xfrm>
              <a:off x="4543425" y="3765550"/>
              <a:ext cx="165099" cy="165099"/>
            </a:xfrm>
            <a:custGeom>
              <a:avLst/>
              <a:gdLst>
                <a:gd name="connsiteX0" fmla="*/ 165100 w 165099"/>
                <a:gd name="connsiteY0" fmla="*/ 82550 h 165099"/>
                <a:gd name="connsiteX1" fmla="*/ 82550 w 165099"/>
                <a:gd name="connsiteY1" fmla="*/ 165100 h 165099"/>
                <a:gd name="connsiteX2" fmla="*/ 0 w 165099"/>
                <a:gd name="connsiteY2" fmla="*/ 82550 h 165099"/>
                <a:gd name="connsiteX3" fmla="*/ 82550 w 165099"/>
                <a:gd name="connsiteY3" fmla="*/ 0 h 165099"/>
                <a:gd name="connsiteX4" fmla="*/ 165100 w 165099"/>
                <a:gd name="connsiteY4" fmla="*/ 82550 h 16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099" h="165099">
                  <a:moveTo>
                    <a:pt x="165100" y="82550"/>
                  </a:moveTo>
                  <a:cubicBezTo>
                    <a:pt x="165100" y="128141"/>
                    <a:pt x="128141" y="165100"/>
                    <a:pt x="82550" y="165100"/>
                  </a:cubicBezTo>
                  <a:cubicBezTo>
                    <a:pt x="36959" y="165100"/>
                    <a:pt x="0" y="128141"/>
                    <a:pt x="0" y="82550"/>
                  </a:cubicBezTo>
                  <a:cubicBezTo>
                    <a:pt x="0" y="36959"/>
                    <a:pt x="36959" y="0"/>
                    <a:pt x="82550" y="0"/>
                  </a:cubicBezTo>
                  <a:cubicBezTo>
                    <a:pt x="128141" y="0"/>
                    <a:pt x="165100" y="36959"/>
                    <a:pt x="165100" y="82550"/>
                  </a:cubicBezTo>
                  <a:close/>
                </a:path>
              </a:pathLst>
            </a:custGeom>
            <a:solidFill>
              <a:srgbClr val="FCEE21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1" name="กราฟิก 1">
              <a:extLst>
                <a:ext uri="{FF2B5EF4-FFF2-40B4-BE49-F238E27FC236}">
                  <a16:creationId xmlns:a16="http://schemas.microsoft.com/office/drawing/2014/main" id="{5233B1B2-2105-4692-B446-01FA261BEC30}"/>
                </a:ext>
              </a:extLst>
            </p:cNvPr>
            <p:cNvGrpSpPr/>
            <p:nvPr/>
          </p:nvGrpSpPr>
          <p:grpSpPr>
            <a:xfrm>
              <a:off x="7758055" y="1969516"/>
              <a:ext cx="320260" cy="331284"/>
              <a:chOff x="7758055" y="1969516"/>
              <a:chExt cx="320260" cy="331284"/>
            </a:xfrm>
            <a:solidFill>
              <a:schemeClr val="accent1"/>
            </a:solidFill>
          </p:grpSpPr>
          <p:sp>
            <p:nvSpPr>
              <p:cNvPr id="52" name="รูปแบบอิสระ: รูปร่าง 51">
                <a:extLst>
                  <a:ext uri="{FF2B5EF4-FFF2-40B4-BE49-F238E27FC236}">
                    <a16:creationId xmlns:a16="http://schemas.microsoft.com/office/drawing/2014/main" id="{5EC86297-FC5D-4172-B1F4-85CE854CCB2F}"/>
                  </a:ext>
                </a:extLst>
              </p:cNvPr>
              <p:cNvSpPr/>
              <p:nvPr/>
            </p:nvSpPr>
            <p:spPr>
              <a:xfrm>
                <a:off x="7758055" y="1969516"/>
                <a:ext cx="320260" cy="331284"/>
              </a:xfrm>
              <a:custGeom>
                <a:avLst/>
                <a:gdLst>
                  <a:gd name="connsiteX0" fmla="*/ 195319 w 320260"/>
                  <a:gd name="connsiteY0" fmla="*/ 51372 h 331284"/>
                  <a:gd name="connsiteX1" fmla="*/ 187382 w 320260"/>
                  <a:gd name="connsiteY1" fmla="*/ 59309 h 331284"/>
                  <a:gd name="connsiteX2" fmla="*/ 184207 w 320260"/>
                  <a:gd name="connsiteY2" fmla="*/ 49784 h 331284"/>
                  <a:gd name="connsiteX3" fmla="*/ 101657 w 320260"/>
                  <a:gd name="connsiteY3" fmla="*/ 3747 h 331284"/>
                  <a:gd name="connsiteX4" fmla="*/ 74669 w 320260"/>
                  <a:gd name="connsiteY4" fmla="*/ 94234 h 331284"/>
                  <a:gd name="connsiteX5" fmla="*/ 81019 w 320260"/>
                  <a:gd name="connsiteY5" fmla="*/ 106934 h 331284"/>
                  <a:gd name="connsiteX6" fmla="*/ 76257 w 320260"/>
                  <a:gd name="connsiteY6" fmla="*/ 106934 h 331284"/>
                  <a:gd name="connsiteX7" fmla="*/ 57 w 320260"/>
                  <a:gd name="connsiteY7" fmla="*/ 164084 h 331284"/>
                  <a:gd name="connsiteX8" fmla="*/ 71495 w 320260"/>
                  <a:gd name="connsiteY8" fmla="*/ 225997 h 331284"/>
                  <a:gd name="connsiteX9" fmla="*/ 95307 w 320260"/>
                  <a:gd name="connsiteY9" fmla="*/ 222822 h 331284"/>
                  <a:gd name="connsiteX10" fmla="*/ 87370 w 320260"/>
                  <a:gd name="connsiteY10" fmla="*/ 240284 h 331284"/>
                  <a:gd name="connsiteX11" fmla="*/ 122294 w 320260"/>
                  <a:gd name="connsiteY11" fmla="*/ 329184 h 331284"/>
                  <a:gd name="connsiteX12" fmla="*/ 201669 w 320260"/>
                  <a:gd name="connsiteY12" fmla="*/ 276796 h 331284"/>
                  <a:gd name="connsiteX13" fmla="*/ 206432 w 320260"/>
                  <a:gd name="connsiteY13" fmla="*/ 245046 h 331284"/>
                  <a:gd name="connsiteX14" fmla="*/ 220719 w 320260"/>
                  <a:gd name="connsiteY14" fmla="*/ 254572 h 331284"/>
                  <a:gd name="connsiteX15" fmla="*/ 314382 w 320260"/>
                  <a:gd name="connsiteY15" fmla="*/ 237109 h 331284"/>
                  <a:gd name="connsiteX16" fmla="*/ 276282 w 320260"/>
                  <a:gd name="connsiteY16" fmla="*/ 149796 h 331284"/>
                  <a:gd name="connsiteX17" fmla="*/ 268344 w 320260"/>
                  <a:gd name="connsiteY17" fmla="*/ 146622 h 331284"/>
                  <a:gd name="connsiteX18" fmla="*/ 276282 w 320260"/>
                  <a:gd name="connsiteY18" fmla="*/ 140271 h 331284"/>
                  <a:gd name="connsiteX19" fmla="*/ 292157 w 320260"/>
                  <a:gd name="connsiteY19" fmla="*/ 46609 h 331284"/>
                  <a:gd name="connsiteX20" fmla="*/ 195319 w 320260"/>
                  <a:gd name="connsiteY20" fmla="*/ 51372 h 331284"/>
                  <a:gd name="connsiteX21" fmla="*/ 174682 w 320260"/>
                  <a:gd name="connsiteY21" fmla="*/ 191072 h 331284"/>
                  <a:gd name="connsiteX22" fmla="*/ 165157 w 320260"/>
                  <a:gd name="connsiteY22" fmla="*/ 186309 h 331284"/>
                  <a:gd name="connsiteX23" fmla="*/ 142932 w 320260"/>
                  <a:gd name="connsiteY23" fmla="*/ 184721 h 331284"/>
                  <a:gd name="connsiteX24" fmla="*/ 147694 w 320260"/>
                  <a:gd name="connsiteY24" fmla="*/ 167259 h 331284"/>
                  <a:gd name="connsiteX25" fmla="*/ 141344 w 320260"/>
                  <a:gd name="connsiteY25" fmla="*/ 143447 h 331284"/>
                  <a:gd name="connsiteX26" fmla="*/ 157219 w 320260"/>
                  <a:gd name="connsiteY26" fmla="*/ 140271 h 331284"/>
                  <a:gd name="connsiteX27" fmla="*/ 171507 w 320260"/>
                  <a:gd name="connsiteY27" fmla="*/ 130747 h 331284"/>
                  <a:gd name="connsiteX28" fmla="*/ 179444 w 320260"/>
                  <a:gd name="connsiteY28" fmla="*/ 143447 h 331284"/>
                  <a:gd name="connsiteX29" fmla="*/ 190557 w 320260"/>
                  <a:gd name="connsiteY29" fmla="*/ 152971 h 331284"/>
                  <a:gd name="connsiteX30" fmla="*/ 179444 w 320260"/>
                  <a:gd name="connsiteY30" fmla="*/ 165671 h 331284"/>
                  <a:gd name="connsiteX31" fmla="*/ 174682 w 320260"/>
                  <a:gd name="connsiteY31" fmla="*/ 191072 h 331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20260" h="331284">
                    <a:moveTo>
                      <a:pt x="195319" y="51372"/>
                    </a:moveTo>
                    <a:cubicBezTo>
                      <a:pt x="192144" y="54546"/>
                      <a:pt x="190557" y="57721"/>
                      <a:pt x="187382" y="59309"/>
                    </a:cubicBezTo>
                    <a:cubicBezTo>
                      <a:pt x="185794" y="56134"/>
                      <a:pt x="185794" y="52959"/>
                      <a:pt x="184207" y="49784"/>
                    </a:cubicBezTo>
                    <a:cubicBezTo>
                      <a:pt x="168332" y="11684"/>
                      <a:pt x="131819" y="-8954"/>
                      <a:pt x="101657" y="3747"/>
                    </a:cubicBezTo>
                    <a:cubicBezTo>
                      <a:pt x="71495" y="16446"/>
                      <a:pt x="58794" y="57721"/>
                      <a:pt x="74669" y="94234"/>
                    </a:cubicBezTo>
                    <a:cubicBezTo>
                      <a:pt x="76257" y="98997"/>
                      <a:pt x="77844" y="102171"/>
                      <a:pt x="81019" y="106934"/>
                    </a:cubicBezTo>
                    <a:cubicBezTo>
                      <a:pt x="79432" y="106934"/>
                      <a:pt x="77844" y="106934"/>
                      <a:pt x="76257" y="106934"/>
                    </a:cubicBezTo>
                    <a:cubicBezTo>
                      <a:pt x="34982" y="105346"/>
                      <a:pt x="1644" y="130747"/>
                      <a:pt x="57" y="164084"/>
                    </a:cubicBezTo>
                    <a:cubicBezTo>
                      <a:pt x="-1531" y="197421"/>
                      <a:pt x="30219" y="224409"/>
                      <a:pt x="71495" y="225997"/>
                    </a:cubicBezTo>
                    <a:cubicBezTo>
                      <a:pt x="79432" y="225997"/>
                      <a:pt x="87370" y="225997"/>
                      <a:pt x="95307" y="222822"/>
                    </a:cubicBezTo>
                    <a:cubicBezTo>
                      <a:pt x="92132" y="227584"/>
                      <a:pt x="88957" y="233934"/>
                      <a:pt x="87370" y="240284"/>
                    </a:cubicBezTo>
                    <a:cubicBezTo>
                      <a:pt x="74669" y="279971"/>
                      <a:pt x="90544" y="319659"/>
                      <a:pt x="122294" y="329184"/>
                    </a:cubicBezTo>
                    <a:cubicBezTo>
                      <a:pt x="154044" y="338709"/>
                      <a:pt x="188969" y="314896"/>
                      <a:pt x="201669" y="276796"/>
                    </a:cubicBezTo>
                    <a:cubicBezTo>
                      <a:pt x="204844" y="265684"/>
                      <a:pt x="206432" y="256159"/>
                      <a:pt x="206432" y="245046"/>
                    </a:cubicBezTo>
                    <a:cubicBezTo>
                      <a:pt x="211194" y="248221"/>
                      <a:pt x="215957" y="251396"/>
                      <a:pt x="220719" y="254572"/>
                    </a:cubicBezTo>
                    <a:cubicBezTo>
                      <a:pt x="257232" y="273622"/>
                      <a:pt x="298507" y="265684"/>
                      <a:pt x="314382" y="237109"/>
                    </a:cubicBezTo>
                    <a:cubicBezTo>
                      <a:pt x="330257" y="208534"/>
                      <a:pt x="312794" y="168846"/>
                      <a:pt x="276282" y="149796"/>
                    </a:cubicBezTo>
                    <a:cubicBezTo>
                      <a:pt x="273107" y="148209"/>
                      <a:pt x="271519" y="148209"/>
                      <a:pt x="268344" y="146622"/>
                    </a:cubicBezTo>
                    <a:cubicBezTo>
                      <a:pt x="271519" y="145034"/>
                      <a:pt x="274694" y="141859"/>
                      <a:pt x="276282" y="140271"/>
                    </a:cubicBezTo>
                    <a:cubicBezTo>
                      <a:pt x="306444" y="113284"/>
                      <a:pt x="312794" y="70421"/>
                      <a:pt x="292157" y="46609"/>
                    </a:cubicBezTo>
                    <a:cubicBezTo>
                      <a:pt x="268344" y="21209"/>
                      <a:pt x="225482" y="24384"/>
                      <a:pt x="195319" y="51372"/>
                    </a:cubicBezTo>
                    <a:close/>
                    <a:moveTo>
                      <a:pt x="174682" y="191072"/>
                    </a:moveTo>
                    <a:cubicBezTo>
                      <a:pt x="171507" y="189484"/>
                      <a:pt x="168332" y="187896"/>
                      <a:pt x="165157" y="186309"/>
                    </a:cubicBezTo>
                    <a:cubicBezTo>
                      <a:pt x="157219" y="184721"/>
                      <a:pt x="149282" y="183134"/>
                      <a:pt x="142932" y="184721"/>
                    </a:cubicBezTo>
                    <a:cubicBezTo>
                      <a:pt x="144519" y="179959"/>
                      <a:pt x="146107" y="173609"/>
                      <a:pt x="147694" y="167259"/>
                    </a:cubicBezTo>
                    <a:cubicBezTo>
                      <a:pt x="147694" y="159322"/>
                      <a:pt x="146107" y="149796"/>
                      <a:pt x="141344" y="143447"/>
                    </a:cubicBezTo>
                    <a:cubicBezTo>
                      <a:pt x="146107" y="143447"/>
                      <a:pt x="152457" y="141859"/>
                      <a:pt x="157219" y="140271"/>
                    </a:cubicBezTo>
                    <a:cubicBezTo>
                      <a:pt x="161982" y="138684"/>
                      <a:pt x="166745" y="133921"/>
                      <a:pt x="171507" y="130747"/>
                    </a:cubicBezTo>
                    <a:cubicBezTo>
                      <a:pt x="173094" y="135509"/>
                      <a:pt x="176269" y="140271"/>
                      <a:pt x="179444" y="143447"/>
                    </a:cubicBezTo>
                    <a:cubicBezTo>
                      <a:pt x="182620" y="146622"/>
                      <a:pt x="185794" y="149796"/>
                      <a:pt x="190557" y="152971"/>
                    </a:cubicBezTo>
                    <a:cubicBezTo>
                      <a:pt x="185794" y="156146"/>
                      <a:pt x="182620" y="160909"/>
                      <a:pt x="179444" y="165671"/>
                    </a:cubicBezTo>
                    <a:cubicBezTo>
                      <a:pt x="176269" y="175197"/>
                      <a:pt x="174682" y="183134"/>
                      <a:pt x="174682" y="19107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รูปแบบอิสระ: รูปร่าง 52">
                <a:extLst>
                  <a:ext uri="{FF2B5EF4-FFF2-40B4-BE49-F238E27FC236}">
                    <a16:creationId xmlns:a16="http://schemas.microsoft.com/office/drawing/2014/main" id="{3454BC85-D31D-4303-B284-78432B301DBC}"/>
                  </a:ext>
                </a:extLst>
              </p:cNvPr>
              <p:cNvSpPr/>
              <p:nvPr/>
            </p:nvSpPr>
            <p:spPr>
              <a:xfrm>
                <a:off x="7862887" y="2081212"/>
                <a:ext cx="104775" cy="104775"/>
              </a:xfrm>
              <a:custGeom>
                <a:avLst/>
                <a:gdLst>
                  <a:gd name="connsiteX0" fmla="*/ 104775 w 104775"/>
                  <a:gd name="connsiteY0" fmla="*/ 52387 h 104775"/>
                  <a:gd name="connsiteX1" fmla="*/ 52388 w 104775"/>
                  <a:gd name="connsiteY1" fmla="*/ 104775 h 104775"/>
                  <a:gd name="connsiteX2" fmla="*/ 0 w 104775"/>
                  <a:gd name="connsiteY2" fmla="*/ 52387 h 104775"/>
                  <a:gd name="connsiteX3" fmla="*/ 52388 w 104775"/>
                  <a:gd name="connsiteY3" fmla="*/ 0 h 104775"/>
                  <a:gd name="connsiteX4" fmla="*/ 104775 w 104775"/>
                  <a:gd name="connsiteY4" fmla="*/ 52387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" h="104775">
                    <a:moveTo>
                      <a:pt x="104775" y="52387"/>
                    </a:moveTo>
                    <a:cubicBezTo>
                      <a:pt x="104775" y="81320"/>
                      <a:pt x="81320" y="104775"/>
                      <a:pt x="52388" y="104775"/>
                    </a:cubicBezTo>
                    <a:cubicBezTo>
                      <a:pt x="23455" y="104775"/>
                      <a:pt x="0" y="81320"/>
                      <a:pt x="0" y="52387"/>
                    </a:cubicBezTo>
                    <a:cubicBezTo>
                      <a:pt x="0" y="23455"/>
                      <a:pt x="23455" y="0"/>
                      <a:pt x="52388" y="0"/>
                    </a:cubicBezTo>
                    <a:cubicBezTo>
                      <a:pt x="81320" y="0"/>
                      <a:pt x="104775" y="23455"/>
                      <a:pt x="104775" y="52387"/>
                    </a:cubicBezTo>
                    <a:close/>
                  </a:path>
                </a:pathLst>
              </a:custGeom>
              <a:solidFill>
                <a:srgbClr val="FCEE21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4" name="รูปแบบอิสระ: รูปร่าง 53">
              <a:extLst>
                <a:ext uri="{FF2B5EF4-FFF2-40B4-BE49-F238E27FC236}">
                  <a16:creationId xmlns:a16="http://schemas.microsoft.com/office/drawing/2014/main" id="{380AD9BA-7798-441E-B1B9-6D19B0203923}"/>
                </a:ext>
              </a:extLst>
            </p:cNvPr>
            <p:cNvSpPr/>
            <p:nvPr/>
          </p:nvSpPr>
          <p:spPr>
            <a:xfrm>
              <a:off x="3079750" y="2479155"/>
              <a:ext cx="422275" cy="157153"/>
            </a:xfrm>
            <a:custGeom>
              <a:avLst/>
              <a:gdLst>
                <a:gd name="connsiteX0" fmla="*/ 0 w 422275"/>
                <a:gd name="connsiteY0" fmla="*/ 73545 h 157153"/>
                <a:gd name="connsiteX1" fmla="*/ 422275 w 422275"/>
                <a:gd name="connsiteY1" fmla="*/ 87832 h 157153"/>
                <a:gd name="connsiteX2" fmla="*/ 0 w 422275"/>
                <a:gd name="connsiteY2" fmla="*/ 73545 h 157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2275" h="157153">
                  <a:moveTo>
                    <a:pt x="0" y="73545"/>
                  </a:moveTo>
                  <a:cubicBezTo>
                    <a:pt x="0" y="73545"/>
                    <a:pt x="187325" y="-101080"/>
                    <a:pt x="422275" y="87832"/>
                  </a:cubicBezTo>
                  <a:cubicBezTo>
                    <a:pt x="422275" y="87832"/>
                    <a:pt x="187325" y="252932"/>
                    <a:pt x="0" y="73545"/>
                  </a:cubicBezTo>
                  <a:close/>
                </a:path>
              </a:pathLst>
            </a:custGeom>
            <a:solidFill>
              <a:srgbClr val="98BD60"/>
            </a:solidFill>
            <a:ln w="158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รูปแบบอิสระ: รูปร่าง 54">
              <a:extLst>
                <a:ext uri="{FF2B5EF4-FFF2-40B4-BE49-F238E27FC236}">
                  <a16:creationId xmlns:a16="http://schemas.microsoft.com/office/drawing/2014/main" id="{D182984B-E9A2-4A3F-88A1-8E22CE110581}"/>
                </a:ext>
              </a:extLst>
            </p:cNvPr>
            <p:cNvSpPr/>
            <p:nvPr/>
          </p:nvSpPr>
          <p:spPr>
            <a:xfrm>
              <a:off x="6851650" y="874704"/>
              <a:ext cx="265112" cy="211546"/>
            </a:xfrm>
            <a:custGeom>
              <a:avLst/>
              <a:gdLst>
                <a:gd name="connsiteX0" fmla="*/ 0 w 265112"/>
                <a:gd name="connsiteY0" fmla="*/ 211146 h 211546"/>
                <a:gd name="connsiteX1" fmla="*/ 265112 w 265112"/>
                <a:gd name="connsiteY1" fmla="*/ 8 h 211546"/>
                <a:gd name="connsiteX2" fmla="*/ 0 w 265112"/>
                <a:gd name="connsiteY2" fmla="*/ 211146 h 21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112" h="211546">
                  <a:moveTo>
                    <a:pt x="0" y="211146"/>
                  </a:moveTo>
                  <a:cubicBezTo>
                    <a:pt x="0" y="211146"/>
                    <a:pt x="23813" y="7946"/>
                    <a:pt x="265112" y="8"/>
                  </a:cubicBezTo>
                  <a:cubicBezTo>
                    <a:pt x="265112" y="-1579"/>
                    <a:pt x="207963" y="222258"/>
                    <a:pt x="0" y="211146"/>
                  </a:cubicBezTo>
                  <a:close/>
                </a:path>
              </a:pathLst>
            </a:custGeom>
            <a:solidFill>
              <a:srgbClr val="98BD60"/>
            </a:solidFill>
            <a:ln w="158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รูปแบบอิสระ: รูปร่าง 55">
              <a:extLst>
                <a:ext uri="{FF2B5EF4-FFF2-40B4-BE49-F238E27FC236}">
                  <a16:creationId xmlns:a16="http://schemas.microsoft.com/office/drawing/2014/main" id="{43139A33-032F-4609-8C0F-12B745110A10}"/>
                </a:ext>
              </a:extLst>
            </p:cNvPr>
            <p:cNvSpPr/>
            <p:nvPr/>
          </p:nvSpPr>
          <p:spPr>
            <a:xfrm>
              <a:off x="8020050" y="3900167"/>
              <a:ext cx="338137" cy="125025"/>
            </a:xfrm>
            <a:custGeom>
              <a:avLst/>
              <a:gdLst>
                <a:gd name="connsiteX0" fmla="*/ 0 w 338137"/>
                <a:gd name="connsiteY0" fmla="*/ 54295 h 125025"/>
                <a:gd name="connsiteX1" fmla="*/ 338137 w 338137"/>
                <a:gd name="connsiteY1" fmla="*/ 74932 h 125025"/>
                <a:gd name="connsiteX2" fmla="*/ 0 w 338137"/>
                <a:gd name="connsiteY2" fmla="*/ 54295 h 12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125025">
                  <a:moveTo>
                    <a:pt x="0" y="54295"/>
                  </a:moveTo>
                  <a:cubicBezTo>
                    <a:pt x="0" y="54295"/>
                    <a:pt x="153988" y="-80642"/>
                    <a:pt x="338137" y="74932"/>
                  </a:cubicBezTo>
                  <a:cubicBezTo>
                    <a:pt x="338137" y="74932"/>
                    <a:pt x="146050" y="200345"/>
                    <a:pt x="0" y="54295"/>
                  </a:cubicBezTo>
                  <a:close/>
                </a:path>
              </a:pathLst>
            </a:custGeom>
            <a:solidFill>
              <a:srgbClr val="98BD60"/>
            </a:solidFill>
            <a:ln w="158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รูปแบบอิสระ: รูปร่าง 56">
              <a:extLst>
                <a:ext uri="{FF2B5EF4-FFF2-40B4-BE49-F238E27FC236}">
                  <a16:creationId xmlns:a16="http://schemas.microsoft.com/office/drawing/2014/main" id="{856711F7-D2A4-403F-A511-12AC8F2C3560}"/>
                </a:ext>
              </a:extLst>
            </p:cNvPr>
            <p:cNvSpPr/>
            <p:nvPr/>
          </p:nvSpPr>
          <p:spPr>
            <a:xfrm>
              <a:off x="5529262" y="4449474"/>
              <a:ext cx="301625" cy="166263"/>
            </a:xfrm>
            <a:custGeom>
              <a:avLst/>
              <a:gdLst>
                <a:gd name="connsiteX0" fmla="*/ 0 w 301625"/>
                <a:gd name="connsiteY0" fmla="*/ 8225 h 166263"/>
                <a:gd name="connsiteX1" fmla="*/ 301625 w 301625"/>
                <a:gd name="connsiteY1" fmla="*/ 162213 h 166263"/>
                <a:gd name="connsiteX2" fmla="*/ 0 w 301625"/>
                <a:gd name="connsiteY2" fmla="*/ 8225 h 16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1625" h="166263">
                  <a:moveTo>
                    <a:pt x="0" y="8225"/>
                  </a:moveTo>
                  <a:cubicBezTo>
                    <a:pt x="0" y="8225"/>
                    <a:pt x="195263" y="-53687"/>
                    <a:pt x="301625" y="162213"/>
                  </a:cubicBezTo>
                  <a:cubicBezTo>
                    <a:pt x="301625" y="163800"/>
                    <a:pt x="76200" y="201900"/>
                    <a:pt x="0" y="8225"/>
                  </a:cubicBezTo>
                  <a:close/>
                </a:path>
              </a:pathLst>
            </a:custGeom>
            <a:solidFill>
              <a:srgbClr val="98BD60"/>
            </a:solidFill>
            <a:ln w="158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รูปแบบอิสระ: รูปร่าง 57">
              <a:extLst>
                <a:ext uri="{FF2B5EF4-FFF2-40B4-BE49-F238E27FC236}">
                  <a16:creationId xmlns:a16="http://schemas.microsoft.com/office/drawing/2014/main" id="{26EF0D19-017E-47A2-9D77-9BB14BA02AE8}"/>
                </a:ext>
              </a:extLst>
            </p:cNvPr>
            <p:cNvSpPr/>
            <p:nvPr/>
          </p:nvSpPr>
          <p:spPr>
            <a:xfrm>
              <a:off x="536785" y="3345436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40 w 270433"/>
                <a:gd name="connsiteY2" fmla="*/ 139126 h 271697"/>
                <a:gd name="connsiteX3" fmla="*/ 225215 w 270433"/>
                <a:gd name="connsiteY3" fmla="*/ 135951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6 h 271697"/>
                <a:gd name="connsiteX8" fmla="*/ 220452 w 270433"/>
                <a:gd name="connsiteY8" fmla="*/ 24826 h 271697"/>
                <a:gd name="connsiteX9" fmla="*/ 169652 w 270433"/>
                <a:gd name="connsiteY9" fmla="*/ 51813 h 271697"/>
                <a:gd name="connsiteX10" fmla="*/ 156952 w 270433"/>
                <a:gd name="connsiteY10" fmla="*/ 81975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0 h 271697"/>
                <a:gd name="connsiteX15" fmla="*/ 77577 w 270433"/>
                <a:gd name="connsiteY15" fmla="*/ 8951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0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6 h 271697"/>
                <a:gd name="connsiteX25" fmla="*/ 71227 w 270433"/>
                <a:gd name="connsiteY25" fmla="*/ 199451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7 w 270433"/>
                <a:gd name="connsiteY28" fmla="*/ 255013 h 271697"/>
                <a:gd name="connsiteX29" fmla="*/ 133140 w 270433"/>
                <a:gd name="connsiteY29" fmla="*/ 270888 h 271697"/>
                <a:gd name="connsiteX30" fmla="*/ 160127 w 270433"/>
                <a:gd name="connsiteY30" fmla="*/ 247076 h 271697"/>
                <a:gd name="connsiteX31" fmla="*/ 166477 w 270433"/>
                <a:gd name="connsiteY31" fmla="*/ 235963 h 271697"/>
                <a:gd name="connsiteX32" fmla="*/ 171240 w 270433"/>
                <a:gd name="connsiteY32" fmla="*/ 229613 h 271697"/>
                <a:gd name="connsiteX33" fmla="*/ 176002 w 270433"/>
                <a:gd name="connsiteY33" fmla="*/ 215326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6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2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40" y="139126"/>
                  </a:cubicBezTo>
                  <a:cubicBezTo>
                    <a:pt x="231565" y="137538"/>
                    <a:pt x="228390" y="135951"/>
                    <a:pt x="225215" y="135951"/>
                  </a:cubicBezTo>
                  <a:cubicBezTo>
                    <a:pt x="223627" y="135951"/>
                    <a:pt x="222040" y="134363"/>
                    <a:pt x="220452" y="134363"/>
                  </a:cubicBezTo>
                  <a:cubicBezTo>
                    <a:pt x="228390" y="129600"/>
                    <a:pt x="234740" y="123251"/>
                    <a:pt x="242677" y="116901"/>
                  </a:cubicBezTo>
                  <a:cubicBezTo>
                    <a:pt x="250615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6"/>
                  </a:cubicBezTo>
                  <a:cubicBezTo>
                    <a:pt x="260140" y="35938"/>
                    <a:pt x="241090" y="26413"/>
                    <a:pt x="220452" y="24826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7" y="70863"/>
                    <a:pt x="156952" y="81975"/>
                  </a:cubicBezTo>
                  <a:cubicBezTo>
                    <a:pt x="156952" y="78801"/>
                    <a:pt x="155365" y="74038"/>
                    <a:pt x="153777" y="70863"/>
                  </a:cubicBezTo>
                  <a:cubicBezTo>
                    <a:pt x="155365" y="59751"/>
                    <a:pt x="153777" y="48638"/>
                    <a:pt x="150602" y="39113"/>
                  </a:cubicBezTo>
                  <a:cubicBezTo>
                    <a:pt x="145840" y="24826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0"/>
                  </a:cubicBezTo>
                  <a:cubicBezTo>
                    <a:pt x="101390" y="-2162"/>
                    <a:pt x="87102" y="-574"/>
                    <a:pt x="77577" y="8951"/>
                  </a:cubicBezTo>
                  <a:cubicBezTo>
                    <a:pt x="75990" y="10538"/>
                    <a:pt x="74402" y="12126"/>
                    <a:pt x="74402" y="13713"/>
                  </a:cubicBezTo>
                  <a:cubicBezTo>
                    <a:pt x="71227" y="16888"/>
                    <a:pt x="69640" y="18475"/>
                    <a:pt x="66465" y="21651"/>
                  </a:cubicBezTo>
                  <a:cubicBezTo>
                    <a:pt x="58527" y="34350"/>
                    <a:pt x="56940" y="51813"/>
                    <a:pt x="61702" y="66100"/>
                  </a:cubicBezTo>
                  <a:cubicBezTo>
                    <a:pt x="64877" y="74038"/>
                    <a:pt x="69640" y="81975"/>
                    <a:pt x="74402" y="89913"/>
                  </a:cubicBezTo>
                  <a:cubicBezTo>
                    <a:pt x="68052" y="89913"/>
                    <a:pt x="60115" y="88326"/>
                    <a:pt x="53765" y="89913"/>
                  </a:cubicBezTo>
                  <a:cubicBezTo>
                    <a:pt x="34715" y="91501"/>
                    <a:pt x="17252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5" y="185163"/>
                    <a:pt x="49002" y="189926"/>
                    <a:pt x="68052" y="185163"/>
                  </a:cubicBezTo>
                  <a:cubicBezTo>
                    <a:pt x="69640" y="185163"/>
                    <a:pt x="72815" y="183576"/>
                    <a:pt x="74402" y="183576"/>
                  </a:cubicBezTo>
                  <a:cubicBezTo>
                    <a:pt x="72815" y="188338"/>
                    <a:pt x="71227" y="194688"/>
                    <a:pt x="71227" y="199451"/>
                  </a:cubicBezTo>
                  <a:cubicBezTo>
                    <a:pt x="69640" y="215326"/>
                    <a:pt x="75990" y="231201"/>
                    <a:pt x="85515" y="243901"/>
                  </a:cubicBezTo>
                  <a:cubicBezTo>
                    <a:pt x="88690" y="247076"/>
                    <a:pt x="91865" y="250251"/>
                    <a:pt x="95040" y="251838"/>
                  </a:cubicBezTo>
                  <a:cubicBezTo>
                    <a:pt x="95040" y="253426"/>
                    <a:pt x="96627" y="255013"/>
                    <a:pt x="96627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7" y="247076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1"/>
                    <a:pt x="171240" y="229613"/>
                  </a:cubicBezTo>
                  <a:cubicBezTo>
                    <a:pt x="172827" y="224850"/>
                    <a:pt x="176002" y="220088"/>
                    <a:pt x="176002" y="215326"/>
                  </a:cubicBezTo>
                  <a:cubicBezTo>
                    <a:pt x="183940" y="218501"/>
                    <a:pt x="191877" y="221676"/>
                    <a:pt x="201402" y="221676"/>
                  </a:cubicBezTo>
                  <a:cubicBezTo>
                    <a:pt x="204577" y="224850"/>
                    <a:pt x="207752" y="226438"/>
                    <a:pt x="212515" y="228026"/>
                  </a:cubicBezTo>
                  <a:cubicBezTo>
                    <a:pt x="223627" y="232788"/>
                    <a:pt x="234740" y="232788"/>
                    <a:pt x="244265" y="226438"/>
                  </a:cubicBezTo>
                  <a:cubicBezTo>
                    <a:pt x="260140" y="218501"/>
                    <a:pt x="268077" y="201038"/>
                    <a:pt x="269665" y="183576"/>
                  </a:cubicBezTo>
                  <a:cubicBezTo>
                    <a:pt x="268077" y="169288"/>
                    <a:pt x="256965" y="151826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รูปแบบอิสระ: รูปร่าง 58">
              <a:extLst>
                <a:ext uri="{FF2B5EF4-FFF2-40B4-BE49-F238E27FC236}">
                  <a16:creationId xmlns:a16="http://schemas.microsoft.com/office/drawing/2014/main" id="{ABA86390-FA62-45F2-BF41-4BC5D38856B1}"/>
                </a:ext>
              </a:extLst>
            </p:cNvPr>
            <p:cNvSpPr/>
            <p:nvPr/>
          </p:nvSpPr>
          <p:spPr>
            <a:xfrm>
              <a:off x="6582038" y="4090987"/>
              <a:ext cx="184088" cy="186127"/>
            </a:xfrm>
            <a:custGeom>
              <a:avLst/>
              <a:gdLst>
                <a:gd name="connsiteX0" fmla="*/ 166424 w 184088"/>
                <a:gd name="connsiteY0" fmla="*/ 98425 h 186127"/>
                <a:gd name="connsiteX1" fmla="*/ 163249 w 184088"/>
                <a:gd name="connsiteY1" fmla="*/ 96837 h 186127"/>
                <a:gd name="connsiteX2" fmla="*/ 161661 w 184088"/>
                <a:gd name="connsiteY2" fmla="*/ 95250 h 186127"/>
                <a:gd name="connsiteX3" fmla="*/ 155311 w 184088"/>
                <a:gd name="connsiteY3" fmla="*/ 93663 h 186127"/>
                <a:gd name="connsiteX4" fmla="*/ 152136 w 184088"/>
                <a:gd name="connsiteY4" fmla="*/ 92075 h 186127"/>
                <a:gd name="connsiteX5" fmla="*/ 166424 w 184088"/>
                <a:gd name="connsiteY5" fmla="*/ 80962 h 186127"/>
                <a:gd name="connsiteX6" fmla="*/ 180711 w 184088"/>
                <a:gd name="connsiteY6" fmla="*/ 63500 h 186127"/>
                <a:gd name="connsiteX7" fmla="*/ 182299 w 184088"/>
                <a:gd name="connsiteY7" fmla="*/ 39688 h 186127"/>
                <a:gd name="connsiteX8" fmla="*/ 150549 w 184088"/>
                <a:gd name="connsiteY8" fmla="*/ 17462 h 186127"/>
                <a:gd name="connsiteX9" fmla="*/ 115624 w 184088"/>
                <a:gd name="connsiteY9" fmla="*/ 36512 h 186127"/>
                <a:gd name="connsiteX10" fmla="*/ 107686 w 184088"/>
                <a:gd name="connsiteY10" fmla="*/ 57150 h 186127"/>
                <a:gd name="connsiteX11" fmla="*/ 106099 w 184088"/>
                <a:gd name="connsiteY11" fmla="*/ 49212 h 186127"/>
                <a:gd name="connsiteX12" fmla="*/ 104511 w 184088"/>
                <a:gd name="connsiteY12" fmla="*/ 26987 h 186127"/>
                <a:gd name="connsiteX13" fmla="*/ 82286 w 184088"/>
                <a:gd name="connsiteY13" fmla="*/ 3175 h 186127"/>
                <a:gd name="connsiteX14" fmla="*/ 79111 w 184088"/>
                <a:gd name="connsiteY14" fmla="*/ 1587 h 186127"/>
                <a:gd name="connsiteX15" fmla="*/ 53711 w 184088"/>
                <a:gd name="connsiteY15" fmla="*/ 6350 h 186127"/>
                <a:gd name="connsiteX16" fmla="*/ 50536 w 184088"/>
                <a:gd name="connsiteY16" fmla="*/ 9525 h 186127"/>
                <a:gd name="connsiteX17" fmla="*/ 45774 w 184088"/>
                <a:gd name="connsiteY17" fmla="*/ 15875 h 186127"/>
                <a:gd name="connsiteX18" fmla="*/ 42599 w 184088"/>
                <a:gd name="connsiteY18" fmla="*/ 46038 h 186127"/>
                <a:gd name="connsiteX19" fmla="*/ 50536 w 184088"/>
                <a:gd name="connsiteY19" fmla="*/ 61913 h 186127"/>
                <a:gd name="connsiteX20" fmla="*/ 36249 w 184088"/>
                <a:gd name="connsiteY20" fmla="*/ 61913 h 186127"/>
                <a:gd name="connsiteX21" fmla="*/ 4499 w 184088"/>
                <a:gd name="connsiteY21" fmla="*/ 79375 h 186127"/>
                <a:gd name="connsiteX22" fmla="*/ 9261 w 184088"/>
                <a:gd name="connsiteY22" fmla="*/ 117475 h 186127"/>
                <a:gd name="connsiteX23" fmla="*/ 45774 w 184088"/>
                <a:gd name="connsiteY23" fmla="*/ 127000 h 186127"/>
                <a:gd name="connsiteX24" fmla="*/ 50536 w 184088"/>
                <a:gd name="connsiteY24" fmla="*/ 125413 h 186127"/>
                <a:gd name="connsiteX25" fmla="*/ 47361 w 184088"/>
                <a:gd name="connsiteY25" fmla="*/ 136525 h 186127"/>
                <a:gd name="connsiteX26" fmla="*/ 56886 w 184088"/>
                <a:gd name="connsiteY26" fmla="*/ 166688 h 186127"/>
                <a:gd name="connsiteX27" fmla="*/ 63236 w 184088"/>
                <a:gd name="connsiteY27" fmla="*/ 171450 h 186127"/>
                <a:gd name="connsiteX28" fmla="*/ 64824 w 184088"/>
                <a:gd name="connsiteY28" fmla="*/ 174625 h 186127"/>
                <a:gd name="connsiteX29" fmla="*/ 90224 w 184088"/>
                <a:gd name="connsiteY29" fmla="*/ 185737 h 186127"/>
                <a:gd name="connsiteX30" fmla="*/ 109274 w 184088"/>
                <a:gd name="connsiteY30" fmla="*/ 169862 h 186127"/>
                <a:gd name="connsiteX31" fmla="*/ 114036 w 184088"/>
                <a:gd name="connsiteY31" fmla="*/ 161925 h 186127"/>
                <a:gd name="connsiteX32" fmla="*/ 117211 w 184088"/>
                <a:gd name="connsiteY32" fmla="*/ 157163 h 186127"/>
                <a:gd name="connsiteX33" fmla="*/ 120386 w 184088"/>
                <a:gd name="connsiteY33" fmla="*/ 147637 h 186127"/>
                <a:gd name="connsiteX34" fmla="*/ 137849 w 184088"/>
                <a:gd name="connsiteY34" fmla="*/ 152400 h 186127"/>
                <a:gd name="connsiteX35" fmla="*/ 144199 w 184088"/>
                <a:gd name="connsiteY35" fmla="*/ 157163 h 186127"/>
                <a:gd name="connsiteX36" fmla="*/ 166424 w 184088"/>
                <a:gd name="connsiteY36" fmla="*/ 157163 h 186127"/>
                <a:gd name="connsiteX37" fmla="*/ 183886 w 184088"/>
                <a:gd name="connsiteY37" fmla="*/ 128587 h 186127"/>
                <a:gd name="connsiteX38" fmla="*/ 166424 w 184088"/>
                <a:gd name="connsiteY38" fmla="*/ 98425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088" h="186127">
                  <a:moveTo>
                    <a:pt x="166424" y="98425"/>
                  </a:moveTo>
                  <a:cubicBezTo>
                    <a:pt x="164836" y="98425"/>
                    <a:pt x="164836" y="98425"/>
                    <a:pt x="163249" y="96837"/>
                  </a:cubicBezTo>
                  <a:cubicBezTo>
                    <a:pt x="163249" y="96837"/>
                    <a:pt x="161661" y="95250"/>
                    <a:pt x="161661" y="95250"/>
                  </a:cubicBezTo>
                  <a:cubicBezTo>
                    <a:pt x="160074" y="93663"/>
                    <a:pt x="156899" y="93663"/>
                    <a:pt x="155311" y="93663"/>
                  </a:cubicBezTo>
                  <a:cubicBezTo>
                    <a:pt x="153724" y="93663"/>
                    <a:pt x="153724" y="93663"/>
                    <a:pt x="152136" y="92075"/>
                  </a:cubicBezTo>
                  <a:cubicBezTo>
                    <a:pt x="156899" y="88900"/>
                    <a:pt x="161661" y="84137"/>
                    <a:pt x="166424" y="80962"/>
                  </a:cubicBezTo>
                  <a:cubicBezTo>
                    <a:pt x="172774" y="76200"/>
                    <a:pt x="177536" y="71438"/>
                    <a:pt x="180711" y="63500"/>
                  </a:cubicBezTo>
                  <a:cubicBezTo>
                    <a:pt x="183886" y="55563"/>
                    <a:pt x="185474" y="47625"/>
                    <a:pt x="182299" y="39688"/>
                  </a:cubicBezTo>
                  <a:cubicBezTo>
                    <a:pt x="177536" y="25400"/>
                    <a:pt x="163249" y="19050"/>
                    <a:pt x="150549" y="17462"/>
                  </a:cubicBezTo>
                  <a:cubicBezTo>
                    <a:pt x="136261" y="15875"/>
                    <a:pt x="123561" y="23813"/>
                    <a:pt x="115624" y="36512"/>
                  </a:cubicBezTo>
                  <a:cubicBezTo>
                    <a:pt x="110861" y="42862"/>
                    <a:pt x="109274" y="49212"/>
                    <a:pt x="107686" y="57150"/>
                  </a:cubicBezTo>
                  <a:cubicBezTo>
                    <a:pt x="107686" y="53975"/>
                    <a:pt x="106099" y="52387"/>
                    <a:pt x="106099" y="49212"/>
                  </a:cubicBezTo>
                  <a:cubicBezTo>
                    <a:pt x="106099" y="41275"/>
                    <a:pt x="106099" y="34925"/>
                    <a:pt x="104511" y="26987"/>
                  </a:cubicBezTo>
                  <a:cubicBezTo>
                    <a:pt x="101336" y="17462"/>
                    <a:pt x="93399" y="7938"/>
                    <a:pt x="82286" y="3175"/>
                  </a:cubicBezTo>
                  <a:cubicBezTo>
                    <a:pt x="80699" y="3175"/>
                    <a:pt x="80699" y="1587"/>
                    <a:pt x="79111" y="1587"/>
                  </a:cubicBezTo>
                  <a:cubicBezTo>
                    <a:pt x="71174" y="-1587"/>
                    <a:pt x="60061" y="0"/>
                    <a:pt x="53711" y="6350"/>
                  </a:cubicBezTo>
                  <a:cubicBezTo>
                    <a:pt x="52124" y="7938"/>
                    <a:pt x="52124" y="7938"/>
                    <a:pt x="50536" y="9525"/>
                  </a:cubicBezTo>
                  <a:cubicBezTo>
                    <a:pt x="48949" y="11112"/>
                    <a:pt x="47361" y="12700"/>
                    <a:pt x="45774" y="15875"/>
                  </a:cubicBezTo>
                  <a:cubicBezTo>
                    <a:pt x="41011" y="23813"/>
                    <a:pt x="39424" y="36512"/>
                    <a:pt x="42599" y="46038"/>
                  </a:cubicBezTo>
                  <a:cubicBezTo>
                    <a:pt x="44186" y="52387"/>
                    <a:pt x="47361" y="57150"/>
                    <a:pt x="50536" y="61913"/>
                  </a:cubicBezTo>
                  <a:cubicBezTo>
                    <a:pt x="45774" y="61913"/>
                    <a:pt x="41011" y="60325"/>
                    <a:pt x="36249" y="61913"/>
                  </a:cubicBezTo>
                  <a:cubicBezTo>
                    <a:pt x="23549" y="63500"/>
                    <a:pt x="10849" y="68262"/>
                    <a:pt x="4499" y="79375"/>
                  </a:cubicBezTo>
                  <a:cubicBezTo>
                    <a:pt x="-3439" y="92075"/>
                    <a:pt x="-264" y="107950"/>
                    <a:pt x="9261" y="117475"/>
                  </a:cubicBezTo>
                  <a:cubicBezTo>
                    <a:pt x="18786" y="127000"/>
                    <a:pt x="33074" y="130175"/>
                    <a:pt x="45774" y="127000"/>
                  </a:cubicBezTo>
                  <a:cubicBezTo>
                    <a:pt x="47361" y="127000"/>
                    <a:pt x="48949" y="125413"/>
                    <a:pt x="50536" y="125413"/>
                  </a:cubicBezTo>
                  <a:cubicBezTo>
                    <a:pt x="48949" y="128587"/>
                    <a:pt x="48949" y="131762"/>
                    <a:pt x="47361" y="136525"/>
                  </a:cubicBezTo>
                  <a:cubicBezTo>
                    <a:pt x="45774" y="147637"/>
                    <a:pt x="50536" y="157163"/>
                    <a:pt x="56886" y="166688"/>
                  </a:cubicBezTo>
                  <a:cubicBezTo>
                    <a:pt x="58474" y="168275"/>
                    <a:pt x="60061" y="169862"/>
                    <a:pt x="63236" y="171450"/>
                  </a:cubicBezTo>
                  <a:cubicBezTo>
                    <a:pt x="63236" y="173038"/>
                    <a:pt x="63236" y="173038"/>
                    <a:pt x="64824" y="174625"/>
                  </a:cubicBezTo>
                  <a:cubicBezTo>
                    <a:pt x="69586" y="184150"/>
                    <a:pt x="79111" y="187325"/>
                    <a:pt x="90224" y="185737"/>
                  </a:cubicBezTo>
                  <a:cubicBezTo>
                    <a:pt x="98161" y="184150"/>
                    <a:pt x="104511" y="176212"/>
                    <a:pt x="109274" y="169862"/>
                  </a:cubicBezTo>
                  <a:cubicBezTo>
                    <a:pt x="110861" y="168275"/>
                    <a:pt x="112449" y="165100"/>
                    <a:pt x="114036" y="161925"/>
                  </a:cubicBezTo>
                  <a:cubicBezTo>
                    <a:pt x="115624" y="160337"/>
                    <a:pt x="115624" y="158750"/>
                    <a:pt x="117211" y="157163"/>
                  </a:cubicBezTo>
                  <a:cubicBezTo>
                    <a:pt x="118799" y="153987"/>
                    <a:pt x="120386" y="150813"/>
                    <a:pt x="120386" y="147637"/>
                  </a:cubicBezTo>
                  <a:cubicBezTo>
                    <a:pt x="125149" y="150813"/>
                    <a:pt x="131499" y="152400"/>
                    <a:pt x="137849" y="152400"/>
                  </a:cubicBezTo>
                  <a:cubicBezTo>
                    <a:pt x="139436" y="153987"/>
                    <a:pt x="142611" y="155575"/>
                    <a:pt x="144199" y="157163"/>
                  </a:cubicBezTo>
                  <a:cubicBezTo>
                    <a:pt x="152136" y="160337"/>
                    <a:pt x="158486" y="160337"/>
                    <a:pt x="166424" y="157163"/>
                  </a:cubicBezTo>
                  <a:cubicBezTo>
                    <a:pt x="177536" y="152400"/>
                    <a:pt x="182299" y="139700"/>
                    <a:pt x="183886" y="128587"/>
                  </a:cubicBezTo>
                  <a:cubicBezTo>
                    <a:pt x="185474" y="115887"/>
                    <a:pt x="177536" y="104775"/>
                    <a:pt x="166424" y="984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รูปแบบอิสระ: รูปร่าง 59">
              <a:extLst>
                <a:ext uri="{FF2B5EF4-FFF2-40B4-BE49-F238E27FC236}">
                  <a16:creationId xmlns:a16="http://schemas.microsoft.com/office/drawing/2014/main" id="{41F71582-718D-4D87-8282-6C021DF38C2D}"/>
                </a:ext>
              </a:extLst>
            </p:cNvPr>
            <p:cNvSpPr/>
            <p:nvPr/>
          </p:nvSpPr>
          <p:spPr>
            <a:xfrm>
              <a:off x="8347689" y="343296"/>
              <a:ext cx="259260" cy="196978"/>
            </a:xfrm>
            <a:custGeom>
              <a:avLst/>
              <a:gdLst>
                <a:gd name="connsiteX0" fmla="*/ 216873 w 259260"/>
                <a:gd name="connsiteY0" fmla="*/ 31353 h 196978"/>
                <a:gd name="connsiteX1" fmla="*/ 189886 w 259260"/>
                <a:gd name="connsiteY1" fmla="*/ 48816 h 196978"/>
                <a:gd name="connsiteX2" fmla="*/ 158136 w 259260"/>
                <a:gd name="connsiteY2" fmla="*/ 7541 h 196978"/>
                <a:gd name="connsiteX3" fmla="*/ 116861 w 259260"/>
                <a:gd name="connsiteY3" fmla="*/ 9128 h 196978"/>
                <a:gd name="connsiteX4" fmla="*/ 89873 w 259260"/>
                <a:gd name="connsiteY4" fmla="*/ 82153 h 196978"/>
                <a:gd name="connsiteX5" fmla="*/ 88286 w 259260"/>
                <a:gd name="connsiteY5" fmla="*/ 80566 h 196978"/>
                <a:gd name="connsiteX6" fmla="*/ 7323 w 259260"/>
                <a:gd name="connsiteY6" fmla="*/ 96441 h 196978"/>
                <a:gd name="connsiteX7" fmla="*/ 32724 w 259260"/>
                <a:gd name="connsiteY7" fmla="*/ 185341 h 196978"/>
                <a:gd name="connsiteX8" fmla="*/ 132736 w 259260"/>
                <a:gd name="connsiteY8" fmla="*/ 186928 h 196978"/>
                <a:gd name="connsiteX9" fmla="*/ 153373 w 259260"/>
                <a:gd name="connsiteY9" fmla="*/ 163116 h 196978"/>
                <a:gd name="connsiteX10" fmla="*/ 169248 w 259260"/>
                <a:gd name="connsiteY10" fmla="*/ 167878 h 196978"/>
                <a:gd name="connsiteX11" fmla="*/ 235924 w 259260"/>
                <a:gd name="connsiteY11" fmla="*/ 129778 h 196978"/>
                <a:gd name="connsiteX12" fmla="*/ 258148 w 259260"/>
                <a:gd name="connsiteY12" fmla="*/ 55166 h 196978"/>
                <a:gd name="connsiteX13" fmla="*/ 216873 w 259260"/>
                <a:gd name="connsiteY13" fmla="*/ 31353 h 19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9260" h="196978">
                  <a:moveTo>
                    <a:pt x="216873" y="31353"/>
                  </a:moveTo>
                  <a:cubicBezTo>
                    <a:pt x="207349" y="36116"/>
                    <a:pt x="199411" y="42466"/>
                    <a:pt x="189886" y="48816"/>
                  </a:cubicBezTo>
                  <a:cubicBezTo>
                    <a:pt x="181948" y="32941"/>
                    <a:pt x="172424" y="18653"/>
                    <a:pt x="158136" y="7541"/>
                  </a:cubicBezTo>
                  <a:cubicBezTo>
                    <a:pt x="147023" y="-1984"/>
                    <a:pt x="127974" y="-3572"/>
                    <a:pt x="116861" y="9128"/>
                  </a:cubicBezTo>
                  <a:cubicBezTo>
                    <a:pt x="97811" y="29766"/>
                    <a:pt x="89873" y="56753"/>
                    <a:pt x="89873" y="82153"/>
                  </a:cubicBezTo>
                  <a:cubicBezTo>
                    <a:pt x="89873" y="82153"/>
                    <a:pt x="88286" y="82153"/>
                    <a:pt x="88286" y="80566"/>
                  </a:cubicBezTo>
                  <a:cubicBezTo>
                    <a:pt x="61299" y="64691"/>
                    <a:pt x="23198" y="66278"/>
                    <a:pt x="7323" y="96441"/>
                  </a:cubicBezTo>
                  <a:cubicBezTo>
                    <a:pt x="-10139" y="126603"/>
                    <a:pt x="5736" y="166291"/>
                    <a:pt x="32724" y="185341"/>
                  </a:cubicBezTo>
                  <a:cubicBezTo>
                    <a:pt x="62886" y="204391"/>
                    <a:pt x="100986" y="196453"/>
                    <a:pt x="132736" y="186928"/>
                  </a:cubicBezTo>
                  <a:cubicBezTo>
                    <a:pt x="143849" y="183753"/>
                    <a:pt x="151786" y="174228"/>
                    <a:pt x="153373" y="163116"/>
                  </a:cubicBezTo>
                  <a:cubicBezTo>
                    <a:pt x="158136" y="166291"/>
                    <a:pt x="164486" y="167878"/>
                    <a:pt x="169248" y="167878"/>
                  </a:cubicBezTo>
                  <a:cubicBezTo>
                    <a:pt x="196236" y="163116"/>
                    <a:pt x="220049" y="152003"/>
                    <a:pt x="235924" y="129778"/>
                  </a:cubicBezTo>
                  <a:cubicBezTo>
                    <a:pt x="251799" y="109141"/>
                    <a:pt x="262911" y="82153"/>
                    <a:pt x="258148" y="55166"/>
                  </a:cubicBezTo>
                  <a:cubicBezTo>
                    <a:pt x="258148" y="31353"/>
                    <a:pt x="237511" y="21828"/>
                    <a:pt x="216873" y="31353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รูปแบบอิสระ: รูปร่าง 60">
              <a:extLst>
                <a:ext uri="{FF2B5EF4-FFF2-40B4-BE49-F238E27FC236}">
                  <a16:creationId xmlns:a16="http://schemas.microsoft.com/office/drawing/2014/main" id="{987B6036-DA87-432F-B208-3206AE4D60E9}"/>
                </a:ext>
              </a:extLst>
            </p:cNvPr>
            <p:cNvSpPr/>
            <p:nvPr/>
          </p:nvSpPr>
          <p:spPr>
            <a:xfrm>
              <a:off x="3721861" y="623684"/>
              <a:ext cx="146260" cy="186536"/>
            </a:xfrm>
            <a:custGeom>
              <a:avLst/>
              <a:gdLst>
                <a:gd name="connsiteX0" fmla="*/ 123064 w 146260"/>
                <a:gd name="connsiteY0" fmla="*/ 60528 h 186536"/>
                <a:gd name="connsiteX1" fmla="*/ 24639 w 146260"/>
                <a:gd name="connsiteY1" fmla="*/ 203 h 186536"/>
                <a:gd name="connsiteX2" fmla="*/ 4001 w 146260"/>
                <a:gd name="connsiteY2" fmla="*/ 16078 h 186536"/>
                <a:gd name="connsiteX3" fmla="*/ 16701 w 146260"/>
                <a:gd name="connsiteY3" fmla="*/ 127203 h 186536"/>
                <a:gd name="connsiteX4" fmla="*/ 91314 w 146260"/>
                <a:gd name="connsiteY4" fmla="*/ 166891 h 186536"/>
                <a:gd name="connsiteX5" fmla="*/ 105601 w 146260"/>
                <a:gd name="connsiteY5" fmla="*/ 181178 h 186536"/>
                <a:gd name="connsiteX6" fmla="*/ 140526 w 146260"/>
                <a:gd name="connsiteY6" fmla="*/ 171653 h 186536"/>
                <a:gd name="connsiteX7" fmla="*/ 123064 w 146260"/>
                <a:gd name="connsiteY7" fmla="*/ 60528 h 18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260" h="186536">
                  <a:moveTo>
                    <a:pt x="123064" y="60528"/>
                  </a:moveTo>
                  <a:cubicBezTo>
                    <a:pt x="100839" y="27191"/>
                    <a:pt x="65914" y="4966"/>
                    <a:pt x="24639" y="203"/>
                  </a:cubicBezTo>
                  <a:cubicBezTo>
                    <a:pt x="16701" y="-1384"/>
                    <a:pt x="5589" y="6553"/>
                    <a:pt x="4001" y="16078"/>
                  </a:cubicBezTo>
                  <a:cubicBezTo>
                    <a:pt x="-761" y="52591"/>
                    <a:pt x="-5524" y="95453"/>
                    <a:pt x="16701" y="127203"/>
                  </a:cubicBezTo>
                  <a:cubicBezTo>
                    <a:pt x="32576" y="152603"/>
                    <a:pt x="61151" y="170066"/>
                    <a:pt x="91314" y="166891"/>
                  </a:cubicBezTo>
                  <a:cubicBezTo>
                    <a:pt x="96076" y="171653"/>
                    <a:pt x="100839" y="176416"/>
                    <a:pt x="105601" y="181178"/>
                  </a:cubicBezTo>
                  <a:cubicBezTo>
                    <a:pt x="116714" y="190703"/>
                    <a:pt x="135764" y="187528"/>
                    <a:pt x="140526" y="171653"/>
                  </a:cubicBezTo>
                  <a:cubicBezTo>
                    <a:pt x="153226" y="133553"/>
                    <a:pt x="143701" y="92278"/>
                    <a:pt x="123064" y="60528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2" name="ตัวแทนข้อความ 2">
            <a:extLst>
              <a:ext uri="{FF2B5EF4-FFF2-40B4-BE49-F238E27FC236}">
                <a16:creationId xmlns:a16="http://schemas.microsoft.com/office/drawing/2014/main" id="{32F599A6-FC34-4818-ABB4-2353697725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5151" y="1642846"/>
            <a:ext cx="2992194" cy="1672617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6600" spc="-30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</a:t>
            </a:r>
          </a:p>
          <a:p>
            <a:pPr lvl="0"/>
            <a:r>
              <a:rPr lang="en-US" dirty="0"/>
              <a:t>Part 01</a:t>
            </a:r>
          </a:p>
        </p:txBody>
      </p:sp>
    </p:spTree>
    <p:extLst>
      <p:ext uri="{BB962C8B-B14F-4D97-AF65-F5344CB8AC3E}">
        <p14:creationId xmlns:p14="http://schemas.microsoft.com/office/powerpoint/2010/main" val="56776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แบบอิสระ: รูปร่าง 3">
            <a:extLst>
              <a:ext uri="{FF2B5EF4-FFF2-40B4-BE49-F238E27FC236}">
                <a16:creationId xmlns:a16="http://schemas.microsoft.com/office/drawing/2014/main" id="{6D375ACD-4927-4D80-896B-60D9E71ECD4E}"/>
              </a:ext>
            </a:extLst>
          </p:cNvPr>
          <p:cNvSpPr/>
          <p:nvPr/>
        </p:nvSpPr>
        <p:spPr>
          <a:xfrm>
            <a:off x="755704" y="2327846"/>
            <a:ext cx="3658546" cy="1095980"/>
          </a:xfrm>
          <a:custGeom>
            <a:avLst/>
            <a:gdLst>
              <a:gd name="connsiteX0" fmla="*/ 0 w 3658546"/>
              <a:gd name="connsiteY0" fmla="*/ 0 h 1095980"/>
              <a:gd name="connsiteX1" fmla="*/ 3658547 w 3658546"/>
              <a:gd name="connsiteY1" fmla="*/ 0 h 1095980"/>
              <a:gd name="connsiteX2" fmla="*/ 3658547 w 3658546"/>
              <a:gd name="connsiteY2" fmla="*/ 1095980 h 1095980"/>
              <a:gd name="connsiteX3" fmla="*/ 0 w 3658546"/>
              <a:gd name="connsiteY3" fmla="*/ 1095980 h 109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8546" h="1095980">
                <a:moveTo>
                  <a:pt x="0" y="0"/>
                </a:moveTo>
                <a:lnTo>
                  <a:pt x="3658547" y="0"/>
                </a:lnTo>
                <a:lnTo>
                  <a:pt x="3658547" y="1095980"/>
                </a:lnTo>
                <a:lnTo>
                  <a:pt x="0" y="1095980"/>
                </a:lnTo>
                <a:close/>
              </a:path>
            </a:pathLst>
          </a:custGeom>
          <a:noFill/>
          <a:ln w="158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รูปแบบอิสระ: รูปร่าง 4">
            <a:extLst>
              <a:ext uri="{FF2B5EF4-FFF2-40B4-BE49-F238E27FC236}">
                <a16:creationId xmlns:a16="http://schemas.microsoft.com/office/drawing/2014/main" id="{ABDB8B51-8152-4CAC-A838-83DE3AEE3F91}"/>
              </a:ext>
            </a:extLst>
          </p:cNvPr>
          <p:cNvSpPr/>
          <p:nvPr/>
        </p:nvSpPr>
        <p:spPr>
          <a:xfrm>
            <a:off x="431819" y="2410203"/>
            <a:ext cx="14254" cy="15837"/>
          </a:xfrm>
          <a:custGeom>
            <a:avLst/>
            <a:gdLst>
              <a:gd name="connsiteX0" fmla="*/ 7127 w 14254"/>
              <a:gd name="connsiteY0" fmla="*/ 0 h 15837"/>
              <a:gd name="connsiteX1" fmla="*/ 7127 w 14254"/>
              <a:gd name="connsiteY1" fmla="*/ 15838 h 15837"/>
              <a:gd name="connsiteX2" fmla="*/ 7127 w 14254"/>
              <a:gd name="connsiteY2" fmla="*/ 0 h 1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54" h="15837">
                <a:moveTo>
                  <a:pt x="7127" y="0"/>
                </a:moveTo>
                <a:cubicBezTo>
                  <a:pt x="-2376" y="0"/>
                  <a:pt x="-2376" y="15838"/>
                  <a:pt x="7127" y="15838"/>
                </a:cubicBezTo>
                <a:cubicBezTo>
                  <a:pt x="16630" y="15838"/>
                  <a:pt x="16630" y="0"/>
                  <a:pt x="7127" y="0"/>
                </a:cubicBezTo>
                <a:close/>
              </a:path>
            </a:pathLst>
          </a:custGeom>
          <a:solidFill>
            <a:srgbClr val="FFFFFF"/>
          </a:solidFill>
          <a:ln w="158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รูปแบบอิสระ: รูปร่าง 5">
            <a:extLst>
              <a:ext uri="{FF2B5EF4-FFF2-40B4-BE49-F238E27FC236}">
                <a16:creationId xmlns:a16="http://schemas.microsoft.com/office/drawing/2014/main" id="{97F97260-8BDD-4F4E-BDB5-9DA4C0E4D2C4}"/>
              </a:ext>
            </a:extLst>
          </p:cNvPr>
          <p:cNvSpPr/>
          <p:nvPr/>
        </p:nvSpPr>
        <p:spPr>
          <a:xfrm>
            <a:off x="755704" y="3732664"/>
            <a:ext cx="2898329" cy="864747"/>
          </a:xfrm>
          <a:custGeom>
            <a:avLst/>
            <a:gdLst>
              <a:gd name="connsiteX0" fmla="*/ 0 w 2898329"/>
              <a:gd name="connsiteY0" fmla="*/ 0 h 864747"/>
              <a:gd name="connsiteX1" fmla="*/ 2898330 w 2898329"/>
              <a:gd name="connsiteY1" fmla="*/ 0 h 864747"/>
              <a:gd name="connsiteX2" fmla="*/ 2898330 w 2898329"/>
              <a:gd name="connsiteY2" fmla="*/ 864747 h 864747"/>
              <a:gd name="connsiteX3" fmla="*/ 0 w 2898329"/>
              <a:gd name="connsiteY3" fmla="*/ 864747 h 86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8329" h="864747">
                <a:moveTo>
                  <a:pt x="0" y="0"/>
                </a:moveTo>
                <a:lnTo>
                  <a:pt x="2898330" y="0"/>
                </a:lnTo>
                <a:lnTo>
                  <a:pt x="2898330" y="864747"/>
                </a:lnTo>
                <a:lnTo>
                  <a:pt x="0" y="864747"/>
                </a:lnTo>
                <a:close/>
              </a:path>
            </a:pathLst>
          </a:custGeom>
          <a:noFill/>
          <a:ln w="158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กราฟิก 1">
            <a:extLst>
              <a:ext uri="{FF2B5EF4-FFF2-40B4-BE49-F238E27FC236}">
                <a16:creationId xmlns:a16="http://schemas.microsoft.com/office/drawing/2014/main" id="{080DBC5B-93A1-4A30-AB59-9E0041065022}"/>
              </a:ext>
            </a:extLst>
          </p:cNvPr>
          <p:cNvGrpSpPr/>
          <p:nvPr/>
        </p:nvGrpSpPr>
        <p:grpSpPr>
          <a:xfrm>
            <a:off x="4393605" y="3616478"/>
            <a:ext cx="319511" cy="330509"/>
            <a:chOff x="4393605" y="3616478"/>
            <a:chExt cx="319511" cy="330509"/>
          </a:xfrm>
          <a:solidFill>
            <a:schemeClr val="accent1"/>
          </a:solidFill>
        </p:grpSpPr>
        <p:sp>
          <p:nvSpPr>
            <p:cNvPr id="8" name="รูปแบบอิสระ: รูปร่าง 7">
              <a:extLst>
                <a:ext uri="{FF2B5EF4-FFF2-40B4-BE49-F238E27FC236}">
                  <a16:creationId xmlns:a16="http://schemas.microsoft.com/office/drawing/2014/main" id="{6B7320A2-DC2F-4A82-9353-46F636AF67F8}"/>
                </a:ext>
              </a:extLst>
            </p:cNvPr>
            <p:cNvSpPr/>
            <p:nvPr/>
          </p:nvSpPr>
          <p:spPr>
            <a:xfrm>
              <a:off x="4393605" y="3616478"/>
              <a:ext cx="319511" cy="330509"/>
            </a:xfrm>
            <a:custGeom>
              <a:avLst/>
              <a:gdLst>
                <a:gd name="connsiteX0" fmla="*/ 194863 w 319511"/>
                <a:gd name="connsiteY0" fmla="*/ 51251 h 330509"/>
                <a:gd name="connsiteX1" fmla="*/ 186944 w 319511"/>
                <a:gd name="connsiteY1" fmla="*/ 59170 h 330509"/>
                <a:gd name="connsiteX2" fmla="*/ 183776 w 319511"/>
                <a:gd name="connsiteY2" fmla="*/ 49668 h 330509"/>
                <a:gd name="connsiteX3" fmla="*/ 101419 w 319511"/>
                <a:gd name="connsiteY3" fmla="*/ 3738 h 330509"/>
                <a:gd name="connsiteX4" fmla="*/ 74495 w 319511"/>
                <a:gd name="connsiteY4" fmla="*/ 94014 h 330509"/>
                <a:gd name="connsiteX5" fmla="*/ 80830 w 319511"/>
                <a:gd name="connsiteY5" fmla="*/ 106684 h 330509"/>
                <a:gd name="connsiteX6" fmla="*/ 76079 w 319511"/>
                <a:gd name="connsiteY6" fmla="*/ 106684 h 330509"/>
                <a:gd name="connsiteX7" fmla="*/ 57 w 319511"/>
                <a:gd name="connsiteY7" fmla="*/ 163700 h 330509"/>
                <a:gd name="connsiteX8" fmla="*/ 71327 w 319511"/>
                <a:gd name="connsiteY8" fmla="*/ 225468 h 330509"/>
                <a:gd name="connsiteX9" fmla="*/ 95084 w 319511"/>
                <a:gd name="connsiteY9" fmla="*/ 222300 h 330509"/>
                <a:gd name="connsiteX10" fmla="*/ 87165 w 319511"/>
                <a:gd name="connsiteY10" fmla="*/ 239722 h 330509"/>
                <a:gd name="connsiteX11" fmla="*/ 122008 w 319511"/>
                <a:gd name="connsiteY11" fmla="*/ 328414 h 330509"/>
                <a:gd name="connsiteX12" fmla="*/ 201198 w 319511"/>
                <a:gd name="connsiteY12" fmla="*/ 276149 h 330509"/>
                <a:gd name="connsiteX13" fmla="*/ 205949 w 319511"/>
                <a:gd name="connsiteY13" fmla="*/ 244473 h 330509"/>
                <a:gd name="connsiteX14" fmla="*/ 220203 w 319511"/>
                <a:gd name="connsiteY14" fmla="*/ 253976 h 330509"/>
                <a:gd name="connsiteX15" fmla="*/ 313647 w 319511"/>
                <a:gd name="connsiteY15" fmla="*/ 236554 h 330509"/>
                <a:gd name="connsiteX16" fmla="*/ 275636 w 319511"/>
                <a:gd name="connsiteY16" fmla="*/ 149446 h 330509"/>
                <a:gd name="connsiteX17" fmla="*/ 267717 w 319511"/>
                <a:gd name="connsiteY17" fmla="*/ 146279 h 330509"/>
                <a:gd name="connsiteX18" fmla="*/ 275636 w 319511"/>
                <a:gd name="connsiteY18" fmla="*/ 139943 h 330509"/>
                <a:gd name="connsiteX19" fmla="*/ 291474 w 319511"/>
                <a:gd name="connsiteY19" fmla="*/ 46500 h 330509"/>
                <a:gd name="connsiteX20" fmla="*/ 194863 w 319511"/>
                <a:gd name="connsiteY20" fmla="*/ 51251 h 330509"/>
                <a:gd name="connsiteX21" fmla="*/ 174274 w 319511"/>
                <a:gd name="connsiteY21" fmla="*/ 190625 h 330509"/>
                <a:gd name="connsiteX22" fmla="*/ 164771 w 319511"/>
                <a:gd name="connsiteY22" fmla="*/ 185873 h 330509"/>
                <a:gd name="connsiteX23" fmla="*/ 142598 w 319511"/>
                <a:gd name="connsiteY23" fmla="*/ 184290 h 330509"/>
                <a:gd name="connsiteX24" fmla="*/ 147349 w 319511"/>
                <a:gd name="connsiteY24" fmla="*/ 166868 h 330509"/>
                <a:gd name="connsiteX25" fmla="*/ 141014 w 319511"/>
                <a:gd name="connsiteY25" fmla="*/ 143111 h 330509"/>
                <a:gd name="connsiteX26" fmla="*/ 156852 w 319511"/>
                <a:gd name="connsiteY26" fmla="*/ 139943 h 330509"/>
                <a:gd name="connsiteX27" fmla="*/ 171106 w 319511"/>
                <a:gd name="connsiteY27" fmla="*/ 130441 h 330509"/>
                <a:gd name="connsiteX28" fmla="*/ 179025 w 319511"/>
                <a:gd name="connsiteY28" fmla="*/ 143111 h 330509"/>
                <a:gd name="connsiteX29" fmla="*/ 190112 w 319511"/>
                <a:gd name="connsiteY29" fmla="*/ 152614 h 330509"/>
                <a:gd name="connsiteX30" fmla="*/ 179025 w 319511"/>
                <a:gd name="connsiteY30" fmla="*/ 165284 h 330509"/>
                <a:gd name="connsiteX31" fmla="*/ 174274 w 319511"/>
                <a:gd name="connsiteY31" fmla="*/ 190625 h 33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9511" h="330509">
                  <a:moveTo>
                    <a:pt x="194863" y="51251"/>
                  </a:moveTo>
                  <a:cubicBezTo>
                    <a:pt x="191695" y="54419"/>
                    <a:pt x="190112" y="57587"/>
                    <a:pt x="186944" y="59170"/>
                  </a:cubicBezTo>
                  <a:cubicBezTo>
                    <a:pt x="185360" y="56003"/>
                    <a:pt x="185360" y="52835"/>
                    <a:pt x="183776" y="49668"/>
                  </a:cubicBezTo>
                  <a:cubicBezTo>
                    <a:pt x="167938" y="11657"/>
                    <a:pt x="131511" y="-8933"/>
                    <a:pt x="101419" y="3738"/>
                  </a:cubicBezTo>
                  <a:cubicBezTo>
                    <a:pt x="71327" y="16408"/>
                    <a:pt x="58657" y="57587"/>
                    <a:pt x="74495" y="94014"/>
                  </a:cubicBezTo>
                  <a:cubicBezTo>
                    <a:pt x="76079" y="98765"/>
                    <a:pt x="77663" y="101932"/>
                    <a:pt x="80830" y="106684"/>
                  </a:cubicBezTo>
                  <a:cubicBezTo>
                    <a:pt x="79246" y="106684"/>
                    <a:pt x="77663" y="106684"/>
                    <a:pt x="76079" y="106684"/>
                  </a:cubicBezTo>
                  <a:cubicBezTo>
                    <a:pt x="34900" y="105100"/>
                    <a:pt x="1641" y="130441"/>
                    <a:pt x="57" y="163700"/>
                  </a:cubicBezTo>
                  <a:cubicBezTo>
                    <a:pt x="-1527" y="196960"/>
                    <a:pt x="30149" y="223884"/>
                    <a:pt x="71327" y="225468"/>
                  </a:cubicBezTo>
                  <a:cubicBezTo>
                    <a:pt x="79246" y="225468"/>
                    <a:pt x="87165" y="225468"/>
                    <a:pt x="95084" y="222300"/>
                  </a:cubicBezTo>
                  <a:cubicBezTo>
                    <a:pt x="91917" y="227052"/>
                    <a:pt x="88749" y="233387"/>
                    <a:pt x="87165" y="239722"/>
                  </a:cubicBezTo>
                  <a:cubicBezTo>
                    <a:pt x="74495" y="279317"/>
                    <a:pt x="90333" y="318911"/>
                    <a:pt x="122008" y="328414"/>
                  </a:cubicBezTo>
                  <a:cubicBezTo>
                    <a:pt x="153684" y="337917"/>
                    <a:pt x="188528" y="314160"/>
                    <a:pt x="201198" y="276149"/>
                  </a:cubicBezTo>
                  <a:cubicBezTo>
                    <a:pt x="204365" y="265063"/>
                    <a:pt x="205949" y="255560"/>
                    <a:pt x="205949" y="244473"/>
                  </a:cubicBezTo>
                  <a:cubicBezTo>
                    <a:pt x="210701" y="247641"/>
                    <a:pt x="215452" y="250809"/>
                    <a:pt x="220203" y="253976"/>
                  </a:cubicBezTo>
                  <a:cubicBezTo>
                    <a:pt x="256630" y="272981"/>
                    <a:pt x="297809" y="265063"/>
                    <a:pt x="313647" y="236554"/>
                  </a:cubicBezTo>
                  <a:cubicBezTo>
                    <a:pt x="329485" y="208046"/>
                    <a:pt x="312063" y="168452"/>
                    <a:pt x="275636" y="149446"/>
                  </a:cubicBezTo>
                  <a:cubicBezTo>
                    <a:pt x="272468" y="147862"/>
                    <a:pt x="270884" y="147862"/>
                    <a:pt x="267717" y="146279"/>
                  </a:cubicBezTo>
                  <a:cubicBezTo>
                    <a:pt x="270884" y="144695"/>
                    <a:pt x="274052" y="141527"/>
                    <a:pt x="275636" y="139943"/>
                  </a:cubicBezTo>
                  <a:cubicBezTo>
                    <a:pt x="305728" y="113019"/>
                    <a:pt x="312063" y="70257"/>
                    <a:pt x="291474" y="46500"/>
                  </a:cubicBezTo>
                  <a:cubicBezTo>
                    <a:pt x="267717" y="21160"/>
                    <a:pt x="224955" y="22743"/>
                    <a:pt x="194863" y="51251"/>
                  </a:cubicBezTo>
                  <a:close/>
                  <a:moveTo>
                    <a:pt x="174274" y="190625"/>
                  </a:moveTo>
                  <a:cubicBezTo>
                    <a:pt x="171106" y="189041"/>
                    <a:pt x="167938" y="187457"/>
                    <a:pt x="164771" y="185873"/>
                  </a:cubicBezTo>
                  <a:cubicBezTo>
                    <a:pt x="156852" y="184290"/>
                    <a:pt x="148933" y="182706"/>
                    <a:pt x="142598" y="184290"/>
                  </a:cubicBezTo>
                  <a:cubicBezTo>
                    <a:pt x="144181" y="179538"/>
                    <a:pt x="145765" y="173203"/>
                    <a:pt x="147349" y="166868"/>
                  </a:cubicBezTo>
                  <a:cubicBezTo>
                    <a:pt x="147349" y="158949"/>
                    <a:pt x="145765" y="149446"/>
                    <a:pt x="141014" y="143111"/>
                  </a:cubicBezTo>
                  <a:cubicBezTo>
                    <a:pt x="145765" y="143111"/>
                    <a:pt x="152100" y="141527"/>
                    <a:pt x="156852" y="139943"/>
                  </a:cubicBezTo>
                  <a:cubicBezTo>
                    <a:pt x="161603" y="138360"/>
                    <a:pt x="166355" y="133608"/>
                    <a:pt x="171106" y="130441"/>
                  </a:cubicBezTo>
                  <a:cubicBezTo>
                    <a:pt x="172690" y="135192"/>
                    <a:pt x="175857" y="139943"/>
                    <a:pt x="179025" y="143111"/>
                  </a:cubicBezTo>
                  <a:cubicBezTo>
                    <a:pt x="182193" y="146279"/>
                    <a:pt x="185360" y="149446"/>
                    <a:pt x="190112" y="152614"/>
                  </a:cubicBezTo>
                  <a:cubicBezTo>
                    <a:pt x="185360" y="155781"/>
                    <a:pt x="182193" y="160533"/>
                    <a:pt x="179025" y="165284"/>
                  </a:cubicBezTo>
                  <a:cubicBezTo>
                    <a:pt x="175857" y="173203"/>
                    <a:pt x="174274" y="182706"/>
                    <a:pt x="174274" y="190625"/>
                  </a:cubicBezTo>
                  <a:close/>
                </a:path>
              </a:pathLst>
            </a:custGeom>
            <a:solidFill>
              <a:srgbClr val="FFFFFF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รูปแบบอิสระ: รูปร่าง 8">
              <a:extLst>
                <a:ext uri="{FF2B5EF4-FFF2-40B4-BE49-F238E27FC236}">
                  <a16:creationId xmlns:a16="http://schemas.microsoft.com/office/drawing/2014/main" id="{8CD37B47-F6A8-4518-9E65-21E82313D55F}"/>
                </a:ext>
              </a:extLst>
            </p:cNvPr>
            <p:cNvSpPr/>
            <p:nvPr/>
          </p:nvSpPr>
          <p:spPr>
            <a:xfrm>
              <a:off x="4498191" y="3726329"/>
              <a:ext cx="104529" cy="104529"/>
            </a:xfrm>
            <a:custGeom>
              <a:avLst/>
              <a:gdLst>
                <a:gd name="connsiteX0" fmla="*/ 104530 w 104529"/>
                <a:gd name="connsiteY0" fmla="*/ 52265 h 104529"/>
                <a:gd name="connsiteX1" fmla="*/ 52265 w 104529"/>
                <a:gd name="connsiteY1" fmla="*/ 104530 h 104529"/>
                <a:gd name="connsiteX2" fmla="*/ 0 w 104529"/>
                <a:gd name="connsiteY2" fmla="*/ 52265 h 104529"/>
                <a:gd name="connsiteX3" fmla="*/ 52265 w 104529"/>
                <a:gd name="connsiteY3" fmla="*/ 0 h 104529"/>
                <a:gd name="connsiteX4" fmla="*/ 104530 w 104529"/>
                <a:gd name="connsiteY4" fmla="*/ 52265 h 104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529" h="104529">
                  <a:moveTo>
                    <a:pt x="104530" y="52265"/>
                  </a:moveTo>
                  <a:cubicBezTo>
                    <a:pt x="104530" y="81130"/>
                    <a:pt x="81130" y="104530"/>
                    <a:pt x="52265" y="104530"/>
                  </a:cubicBezTo>
                  <a:cubicBezTo>
                    <a:pt x="23400" y="104530"/>
                    <a:pt x="0" y="81130"/>
                    <a:pt x="0" y="52265"/>
                  </a:cubicBezTo>
                  <a:cubicBezTo>
                    <a:pt x="0" y="23400"/>
                    <a:pt x="23400" y="0"/>
                    <a:pt x="52265" y="0"/>
                  </a:cubicBezTo>
                  <a:cubicBezTo>
                    <a:pt x="81130" y="0"/>
                    <a:pt x="104530" y="23400"/>
                    <a:pt x="104530" y="52265"/>
                  </a:cubicBezTo>
                  <a:close/>
                </a:path>
              </a:pathLst>
            </a:custGeom>
            <a:solidFill>
              <a:srgbClr val="FCEE21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กราฟิก 1">
            <a:extLst>
              <a:ext uri="{FF2B5EF4-FFF2-40B4-BE49-F238E27FC236}">
                <a16:creationId xmlns:a16="http://schemas.microsoft.com/office/drawing/2014/main" id="{080DBC5B-93A1-4A30-AB59-9E0041065022}"/>
              </a:ext>
            </a:extLst>
          </p:cNvPr>
          <p:cNvGrpSpPr/>
          <p:nvPr/>
        </p:nvGrpSpPr>
        <p:grpSpPr>
          <a:xfrm>
            <a:off x="7466151" y="4392533"/>
            <a:ext cx="319511" cy="330509"/>
            <a:chOff x="7466151" y="4392533"/>
            <a:chExt cx="319511" cy="330509"/>
          </a:xfrm>
          <a:solidFill>
            <a:schemeClr val="accent1"/>
          </a:solidFill>
        </p:grpSpPr>
        <p:sp>
          <p:nvSpPr>
            <p:cNvPr id="11" name="รูปแบบอิสระ: รูปร่าง 10">
              <a:extLst>
                <a:ext uri="{FF2B5EF4-FFF2-40B4-BE49-F238E27FC236}">
                  <a16:creationId xmlns:a16="http://schemas.microsoft.com/office/drawing/2014/main" id="{E5171102-062C-4596-A988-F0D5D8735117}"/>
                </a:ext>
              </a:extLst>
            </p:cNvPr>
            <p:cNvSpPr/>
            <p:nvPr/>
          </p:nvSpPr>
          <p:spPr>
            <a:xfrm>
              <a:off x="7466151" y="4392533"/>
              <a:ext cx="319511" cy="330509"/>
            </a:xfrm>
            <a:custGeom>
              <a:avLst/>
              <a:gdLst>
                <a:gd name="connsiteX0" fmla="*/ 194862 w 319511"/>
                <a:gd name="connsiteY0" fmla="*/ 51251 h 330509"/>
                <a:gd name="connsiteX1" fmla="*/ 186944 w 319511"/>
                <a:gd name="connsiteY1" fmla="*/ 59170 h 330509"/>
                <a:gd name="connsiteX2" fmla="*/ 183776 w 319511"/>
                <a:gd name="connsiteY2" fmla="*/ 49668 h 330509"/>
                <a:gd name="connsiteX3" fmla="*/ 101419 w 319511"/>
                <a:gd name="connsiteY3" fmla="*/ 3738 h 330509"/>
                <a:gd name="connsiteX4" fmla="*/ 74495 w 319511"/>
                <a:gd name="connsiteY4" fmla="*/ 94014 h 330509"/>
                <a:gd name="connsiteX5" fmla="*/ 80830 w 319511"/>
                <a:gd name="connsiteY5" fmla="*/ 106684 h 330509"/>
                <a:gd name="connsiteX6" fmla="*/ 76078 w 319511"/>
                <a:gd name="connsiteY6" fmla="*/ 106684 h 330509"/>
                <a:gd name="connsiteX7" fmla="*/ 57 w 319511"/>
                <a:gd name="connsiteY7" fmla="*/ 163700 h 330509"/>
                <a:gd name="connsiteX8" fmla="*/ 71327 w 319511"/>
                <a:gd name="connsiteY8" fmla="*/ 225468 h 330509"/>
                <a:gd name="connsiteX9" fmla="*/ 95084 w 319511"/>
                <a:gd name="connsiteY9" fmla="*/ 222300 h 330509"/>
                <a:gd name="connsiteX10" fmla="*/ 87165 w 319511"/>
                <a:gd name="connsiteY10" fmla="*/ 239722 h 330509"/>
                <a:gd name="connsiteX11" fmla="*/ 122008 w 319511"/>
                <a:gd name="connsiteY11" fmla="*/ 328414 h 330509"/>
                <a:gd name="connsiteX12" fmla="*/ 201198 w 319511"/>
                <a:gd name="connsiteY12" fmla="*/ 276149 h 330509"/>
                <a:gd name="connsiteX13" fmla="*/ 205949 w 319511"/>
                <a:gd name="connsiteY13" fmla="*/ 244473 h 330509"/>
                <a:gd name="connsiteX14" fmla="*/ 220203 w 319511"/>
                <a:gd name="connsiteY14" fmla="*/ 253976 h 330509"/>
                <a:gd name="connsiteX15" fmla="*/ 313646 w 319511"/>
                <a:gd name="connsiteY15" fmla="*/ 236554 h 330509"/>
                <a:gd name="connsiteX16" fmla="*/ 275636 w 319511"/>
                <a:gd name="connsiteY16" fmla="*/ 149446 h 330509"/>
                <a:gd name="connsiteX17" fmla="*/ 267717 w 319511"/>
                <a:gd name="connsiteY17" fmla="*/ 146279 h 330509"/>
                <a:gd name="connsiteX18" fmla="*/ 275636 w 319511"/>
                <a:gd name="connsiteY18" fmla="*/ 139943 h 330509"/>
                <a:gd name="connsiteX19" fmla="*/ 291474 w 319511"/>
                <a:gd name="connsiteY19" fmla="*/ 46500 h 330509"/>
                <a:gd name="connsiteX20" fmla="*/ 194862 w 319511"/>
                <a:gd name="connsiteY20" fmla="*/ 51251 h 330509"/>
                <a:gd name="connsiteX21" fmla="*/ 174273 w 319511"/>
                <a:gd name="connsiteY21" fmla="*/ 190625 h 330509"/>
                <a:gd name="connsiteX22" fmla="*/ 164771 w 319511"/>
                <a:gd name="connsiteY22" fmla="*/ 185873 h 330509"/>
                <a:gd name="connsiteX23" fmla="*/ 142598 w 319511"/>
                <a:gd name="connsiteY23" fmla="*/ 184290 h 330509"/>
                <a:gd name="connsiteX24" fmla="*/ 147349 w 319511"/>
                <a:gd name="connsiteY24" fmla="*/ 166868 h 330509"/>
                <a:gd name="connsiteX25" fmla="*/ 141014 w 319511"/>
                <a:gd name="connsiteY25" fmla="*/ 143111 h 330509"/>
                <a:gd name="connsiteX26" fmla="*/ 156852 w 319511"/>
                <a:gd name="connsiteY26" fmla="*/ 139943 h 330509"/>
                <a:gd name="connsiteX27" fmla="*/ 171106 w 319511"/>
                <a:gd name="connsiteY27" fmla="*/ 130441 h 330509"/>
                <a:gd name="connsiteX28" fmla="*/ 179025 w 319511"/>
                <a:gd name="connsiteY28" fmla="*/ 143111 h 330509"/>
                <a:gd name="connsiteX29" fmla="*/ 190111 w 319511"/>
                <a:gd name="connsiteY29" fmla="*/ 152614 h 330509"/>
                <a:gd name="connsiteX30" fmla="*/ 179025 w 319511"/>
                <a:gd name="connsiteY30" fmla="*/ 165284 h 330509"/>
                <a:gd name="connsiteX31" fmla="*/ 174273 w 319511"/>
                <a:gd name="connsiteY31" fmla="*/ 190625 h 33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9511" h="330509">
                  <a:moveTo>
                    <a:pt x="194862" y="51251"/>
                  </a:moveTo>
                  <a:cubicBezTo>
                    <a:pt x="191695" y="54419"/>
                    <a:pt x="190111" y="57587"/>
                    <a:pt x="186944" y="59170"/>
                  </a:cubicBezTo>
                  <a:cubicBezTo>
                    <a:pt x="185360" y="56003"/>
                    <a:pt x="185360" y="52835"/>
                    <a:pt x="183776" y="49668"/>
                  </a:cubicBezTo>
                  <a:cubicBezTo>
                    <a:pt x="167938" y="11657"/>
                    <a:pt x="131511" y="-8933"/>
                    <a:pt x="101419" y="3738"/>
                  </a:cubicBezTo>
                  <a:cubicBezTo>
                    <a:pt x="71327" y="16408"/>
                    <a:pt x="58657" y="57587"/>
                    <a:pt x="74495" y="94014"/>
                  </a:cubicBezTo>
                  <a:cubicBezTo>
                    <a:pt x="76078" y="98765"/>
                    <a:pt x="77662" y="101932"/>
                    <a:pt x="80830" y="106684"/>
                  </a:cubicBezTo>
                  <a:cubicBezTo>
                    <a:pt x="79246" y="106684"/>
                    <a:pt x="77662" y="106684"/>
                    <a:pt x="76078" y="106684"/>
                  </a:cubicBezTo>
                  <a:cubicBezTo>
                    <a:pt x="34900" y="105100"/>
                    <a:pt x="1640" y="130441"/>
                    <a:pt x="57" y="163700"/>
                  </a:cubicBezTo>
                  <a:cubicBezTo>
                    <a:pt x="-1527" y="196960"/>
                    <a:pt x="30149" y="223884"/>
                    <a:pt x="71327" y="225468"/>
                  </a:cubicBezTo>
                  <a:cubicBezTo>
                    <a:pt x="79246" y="225468"/>
                    <a:pt x="87165" y="225468"/>
                    <a:pt x="95084" y="222300"/>
                  </a:cubicBezTo>
                  <a:cubicBezTo>
                    <a:pt x="91916" y="227052"/>
                    <a:pt x="88749" y="233387"/>
                    <a:pt x="87165" y="239722"/>
                  </a:cubicBezTo>
                  <a:cubicBezTo>
                    <a:pt x="74495" y="279317"/>
                    <a:pt x="90332" y="318911"/>
                    <a:pt x="122008" y="328414"/>
                  </a:cubicBezTo>
                  <a:cubicBezTo>
                    <a:pt x="153684" y="337917"/>
                    <a:pt x="188527" y="314160"/>
                    <a:pt x="201198" y="276149"/>
                  </a:cubicBezTo>
                  <a:cubicBezTo>
                    <a:pt x="204365" y="265063"/>
                    <a:pt x="205949" y="255560"/>
                    <a:pt x="205949" y="244473"/>
                  </a:cubicBezTo>
                  <a:cubicBezTo>
                    <a:pt x="210700" y="247641"/>
                    <a:pt x="215451" y="250808"/>
                    <a:pt x="220203" y="253976"/>
                  </a:cubicBezTo>
                  <a:cubicBezTo>
                    <a:pt x="256630" y="272982"/>
                    <a:pt x="297809" y="265063"/>
                    <a:pt x="313646" y="236554"/>
                  </a:cubicBezTo>
                  <a:cubicBezTo>
                    <a:pt x="329484" y="208046"/>
                    <a:pt x="312063" y="168452"/>
                    <a:pt x="275636" y="149446"/>
                  </a:cubicBezTo>
                  <a:cubicBezTo>
                    <a:pt x="272468" y="147862"/>
                    <a:pt x="270884" y="147862"/>
                    <a:pt x="267717" y="146279"/>
                  </a:cubicBezTo>
                  <a:cubicBezTo>
                    <a:pt x="270884" y="144695"/>
                    <a:pt x="274052" y="141527"/>
                    <a:pt x="275636" y="139943"/>
                  </a:cubicBezTo>
                  <a:cubicBezTo>
                    <a:pt x="305728" y="113019"/>
                    <a:pt x="312063" y="70257"/>
                    <a:pt x="291474" y="46500"/>
                  </a:cubicBezTo>
                  <a:cubicBezTo>
                    <a:pt x="267717" y="21160"/>
                    <a:pt x="224954" y="22743"/>
                    <a:pt x="194862" y="51251"/>
                  </a:cubicBezTo>
                  <a:close/>
                  <a:moveTo>
                    <a:pt x="174273" y="190625"/>
                  </a:moveTo>
                  <a:cubicBezTo>
                    <a:pt x="171106" y="189041"/>
                    <a:pt x="167938" y="187457"/>
                    <a:pt x="164771" y="185873"/>
                  </a:cubicBezTo>
                  <a:cubicBezTo>
                    <a:pt x="156852" y="184290"/>
                    <a:pt x="148933" y="182706"/>
                    <a:pt x="142598" y="184290"/>
                  </a:cubicBezTo>
                  <a:cubicBezTo>
                    <a:pt x="144181" y="179538"/>
                    <a:pt x="145765" y="173203"/>
                    <a:pt x="147349" y="166868"/>
                  </a:cubicBezTo>
                  <a:cubicBezTo>
                    <a:pt x="147349" y="158949"/>
                    <a:pt x="145765" y="149446"/>
                    <a:pt x="141014" y="143111"/>
                  </a:cubicBezTo>
                  <a:cubicBezTo>
                    <a:pt x="145765" y="143111"/>
                    <a:pt x="152100" y="141527"/>
                    <a:pt x="156852" y="139943"/>
                  </a:cubicBezTo>
                  <a:cubicBezTo>
                    <a:pt x="161603" y="138360"/>
                    <a:pt x="166354" y="133608"/>
                    <a:pt x="171106" y="130441"/>
                  </a:cubicBezTo>
                  <a:cubicBezTo>
                    <a:pt x="172690" y="135192"/>
                    <a:pt x="175857" y="139943"/>
                    <a:pt x="179025" y="143111"/>
                  </a:cubicBezTo>
                  <a:cubicBezTo>
                    <a:pt x="182192" y="146279"/>
                    <a:pt x="185360" y="149446"/>
                    <a:pt x="190111" y="152614"/>
                  </a:cubicBezTo>
                  <a:cubicBezTo>
                    <a:pt x="185360" y="155781"/>
                    <a:pt x="182192" y="160533"/>
                    <a:pt x="179025" y="165284"/>
                  </a:cubicBezTo>
                  <a:cubicBezTo>
                    <a:pt x="175857" y="173203"/>
                    <a:pt x="174273" y="182706"/>
                    <a:pt x="174273" y="190625"/>
                  </a:cubicBezTo>
                  <a:close/>
                </a:path>
              </a:pathLst>
            </a:custGeom>
            <a:solidFill>
              <a:srgbClr val="FFFFFF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รูปแบบอิสระ: รูปร่าง 11">
              <a:extLst>
                <a:ext uri="{FF2B5EF4-FFF2-40B4-BE49-F238E27FC236}">
                  <a16:creationId xmlns:a16="http://schemas.microsoft.com/office/drawing/2014/main" id="{0920D747-A5C3-43B6-86D5-17AF48364E8F}"/>
                </a:ext>
              </a:extLst>
            </p:cNvPr>
            <p:cNvSpPr/>
            <p:nvPr/>
          </p:nvSpPr>
          <p:spPr>
            <a:xfrm>
              <a:off x="7570737" y="4502385"/>
              <a:ext cx="104529" cy="104529"/>
            </a:xfrm>
            <a:custGeom>
              <a:avLst/>
              <a:gdLst>
                <a:gd name="connsiteX0" fmla="*/ 104530 w 104529"/>
                <a:gd name="connsiteY0" fmla="*/ 52265 h 104529"/>
                <a:gd name="connsiteX1" fmla="*/ 52265 w 104529"/>
                <a:gd name="connsiteY1" fmla="*/ 104530 h 104529"/>
                <a:gd name="connsiteX2" fmla="*/ 0 w 104529"/>
                <a:gd name="connsiteY2" fmla="*/ 52265 h 104529"/>
                <a:gd name="connsiteX3" fmla="*/ 52265 w 104529"/>
                <a:gd name="connsiteY3" fmla="*/ 0 h 104529"/>
                <a:gd name="connsiteX4" fmla="*/ 104530 w 104529"/>
                <a:gd name="connsiteY4" fmla="*/ 52265 h 104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529" h="104529">
                  <a:moveTo>
                    <a:pt x="104530" y="52265"/>
                  </a:moveTo>
                  <a:cubicBezTo>
                    <a:pt x="104530" y="81130"/>
                    <a:pt x="81130" y="104530"/>
                    <a:pt x="52265" y="104530"/>
                  </a:cubicBezTo>
                  <a:cubicBezTo>
                    <a:pt x="23400" y="104530"/>
                    <a:pt x="0" y="81130"/>
                    <a:pt x="0" y="52265"/>
                  </a:cubicBezTo>
                  <a:cubicBezTo>
                    <a:pt x="0" y="23400"/>
                    <a:pt x="23400" y="0"/>
                    <a:pt x="52265" y="0"/>
                  </a:cubicBezTo>
                  <a:cubicBezTo>
                    <a:pt x="81130" y="0"/>
                    <a:pt x="104530" y="23400"/>
                    <a:pt x="104530" y="52265"/>
                  </a:cubicBezTo>
                  <a:close/>
                </a:path>
              </a:pathLst>
            </a:custGeom>
            <a:solidFill>
              <a:srgbClr val="FCEE21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กราฟิก 1">
            <a:extLst>
              <a:ext uri="{FF2B5EF4-FFF2-40B4-BE49-F238E27FC236}">
                <a16:creationId xmlns:a16="http://schemas.microsoft.com/office/drawing/2014/main" id="{080DBC5B-93A1-4A30-AB59-9E0041065022}"/>
              </a:ext>
            </a:extLst>
          </p:cNvPr>
          <p:cNvGrpSpPr/>
          <p:nvPr/>
        </p:nvGrpSpPr>
        <p:grpSpPr>
          <a:xfrm>
            <a:off x="8115503" y="908203"/>
            <a:ext cx="319511" cy="330509"/>
            <a:chOff x="8115503" y="908203"/>
            <a:chExt cx="319511" cy="330509"/>
          </a:xfrm>
          <a:solidFill>
            <a:schemeClr val="accent1"/>
          </a:solidFill>
        </p:grpSpPr>
        <p:sp>
          <p:nvSpPr>
            <p:cNvPr id="14" name="รูปแบบอิสระ: รูปร่าง 13">
              <a:extLst>
                <a:ext uri="{FF2B5EF4-FFF2-40B4-BE49-F238E27FC236}">
                  <a16:creationId xmlns:a16="http://schemas.microsoft.com/office/drawing/2014/main" id="{3D213872-67DF-4366-B275-C90A7C32D468}"/>
                </a:ext>
              </a:extLst>
            </p:cNvPr>
            <p:cNvSpPr/>
            <p:nvPr/>
          </p:nvSpPr>
          <p:spPr>
            <a:xfrm>
              <a:off x="8115503" y="908203"/>
              <a:ext cx="319511" cy="330509"/>
            </a:xfrm>
            <a:custGeom>
              <a:avLst/>
              <a:gdLst>
                <a:gd name="connsiteX0" fmla="*/ 194862 w 319511"/>
                <a:gd name="connsiteY0" fmla="*/ 51251 h 330509"/>
                <a:gd name="connsiteX1" fmla="*/ 186944 w 319511"/>
                <a:gd name="connsiteY1" fmla="*/ 59170 h 330509"/>
                <a:gd name="connsiteX2" fmla="*/ 183776 w 319511"/>
                <a:gd name="connsiteY2" fmla="*/ 49668 h 330509"/>
                <a:gd name="connsiteX3" fmla="*/ 101419 w 319511"/>
                <a:gd name="connsiteY3" fmla="*/ 3738 h 330509"/>
                <a:gd name="connsiteX4" fmla="*/ 74495 w 319511"/>
                <a:gd name="connsiteY4" fmla="*/ 94014 h 330509"/>
                <a:gd name="connsiteX5" fmla="*/ 80830 w 319511"/>
                <a:gd name="connsiteY5" fmla="*/ 106684 h 330509"/>
                <a:gd name="connsiteX6" fmla="*/ 76078 w 319511"/>
                <a:gd name="connsiteY6" fmla="*/ 106684 h 330509"/>
                <a:gd name="connsiteX7" fmla="*/ 57 w 319511"/>
                <a:gd name="connsiteY7" fmla="*/ 163700 h 330509"/>
                <a:gd name="connsiteX8" fmla="*/ 71327 w 319511"/>
                <a:gd name="connsiteY8" fmla="*/ 225468 h 330509"/>
                <a:gd name="connsiteX9" fmla="*/ 95084 w 319511"/>
                <a:gd name="connsiteY9" fmla="*/ 222300 h 330509"/>
                <a:gd name="connsiteX10" fmla="*/ 87165 w 319511"/>
                <a:gd name="connsiteY10" fmla="*/ 239722 h 330509"/>
                <a:gd name="connsiteX11" fmla="*/ 122008 w 319511"/>
                <a:gd name="connsiteY11" fmla="*/ 328414 h 330509"/>
                <a:gd name="connsiteX12" fmla="*/ 201198 w 319511"/>
                <a:gd name="connsiteY12" fmla="*/ 276149 h 330509"/>
                <a:gd name="connsiteX13" fmla="*/ 205949 w 319511"/>
                <a:gd name="connsiteY13" fmla="*/ 244473 h 330509"/>
                <a:gd name="connsiteX14" fmla="*/ 220203 w 319511"/>
                <a:gd name="connsiteY14" fmla="*/ 253976 h 330509"/>
                <a:gd name="connsiteX15" fmla="*/ 313646 w 319511"/>
                <a:gd name="connsiteY15" fmla="*/ 236554 h 330509"/>
                <a:gd name="connsiteX16" fmla="*/ 275636 w 319511"/>
                <a:gd name="connsiteY16" fmla="*/ 149446 h 330509"/>
                <a:gd name="connsiteX17" fmla="*/ 267717 w 319511"/>
                <a:gd name="connsiteY17" fmla="*/ 146279 h 330509"/>
                <a:gd name="connsiteX18" fmla="*/ 275636 w 319511"/>
                <a:gd name="connsiteY18" fmla="*/ 139943 h 330509"/>
                <a:gd name="connsiteX19" fmla="*/ 291474 w 319511"/>
                <a:gd name="connsiteY19" fmla="*/ 46500 h 330509"/>
                <a:gd name="connsiteX20" fmla="*/ 194862 w 319511"/>
                <a:gd name="connsiteY20" fmla="*/ 51251 h 330509"/>
                <a:gd name="connsiteX21" fmla="*/ 174273 w 319511"/>
                <a:gd name="connsiteY21" fmla="*/ 190625 h 330509"/>
                <a:gd name="connsiteX22" fmla="*/ 164771 w 319511"/>
                <a:gd name="connsiteY22" fmla="*/ 185873 h 330509"/>
                <a:gd name="connsiteX23" fmla="*/ 142598 w 319511"/>
                <a:gd name="connsiteY23" fmla="*/ 184289 h 330509"/>
                <a:gd name="connsiteX24" fmla="*/ 147349 w 319511"/>
                <a:gd name="connsiteY24" fmla="*/ 166868 h 330509"/>
                <a:gd name="connsiteX25" fmla="*/ 141014 w 319511"/>
                <a:gd name="connsiteY25" fmla="*/ 143111 h 330509"/>
                <a:gd name="connsiteX26" fmla="*/ 156852 w 319511"/>
                <a:gd name="connsiteY26" fmla="*/ 139943 h 330509"/>
                <a:gd name="connsiteX27" fmla="*/ 171106 w 319511"/>
                <a:gd name="connsiteY27" fmla="*/ 130441 h 330509"/>
                <a:gd name="connsiteX28" fmla="*/ 179025 w 319511"/>
                <a:gd name="connsiteY28" fmla="*/ 143111 h 330509"/>
                <a:gd name="connsiteX29" fmla="*/ 190111 w 319511"/>
                <a:gd name="connsiteY29" fmla="*/ 152614 h 330509"/>
                <a:gd name="connsiteX30" fmla="*/ 179025 w 319511"/>
                <a:gd name="connsiteY30" fmla="*/ 165284 h 330509"/>
                <a:gd name="connsiteX31" fmla="*/ 174273 w 319511"/>
                <a:gd name="connsiteY31" fmla="*/ 190625 h 33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9511" h="330509">
                  <a:moveTo>
                    <a:pt x="194862" y="51251"/>
                  </a:moveTo>
                  <a:cubicBezTo>
                    <a:pt x="191695" y="54419"/>
                    <a:pt x="190111" y="57586"/>
                    <a:pt x="186944" y="59170"/>
                  </a:cubicBezTo>
                  <a:cubicBezTo>
                    <a:pt x="185360" y="56003"/>
                    <a:pt x="185360" y="52835"/>
                    <a:pt x="183776" y="49668"/>
                  </a:cubicBezTo>
                  <a:cubicBezTo>
                    <a:pt x="167938" y="11657"/>
                    <a:pt x="131511" y="-8933"/>
                    <a:pt x="101419" y="3738"/>
                  </a:cubicBezTo>
                  <a:cubicBezTo>
                    <a:pt x="71327" y="16408"/>
                    <a:pt x="58657" y="57586"/>
                    <a:pt x="74495" y="94014"/>
                  </a:cubicBezTo>
                  <a:cubicBezTo>
                    <a:pt x="76078" y="98765"/>
                    <a:pt x="77662" y="101933"/>
                    <a:pt x="80830" y="106684"/>
                  </a:cubicBezTo>
                  <a:cubicBezTo>
                    <a:pt x="79246" y="106684"/>
                    <a:pt x="77662" y="106684"/>
                    <a:pt x="76078" y="106684"/>
                  </a:cubicBezTo>
                  <a:cubicBezTo>
                    <a:pt x="34900" y="105100"/>
                    <a:pt x="1640" y="130441"/>
                    <a:pt x="57" y="163700"/>
                  </a:cubicBezTo>
                  <a:cubicBezTo>
                    <a:pt x="-1527" y="196960"/>
                    <a:pt x="30149" y="223884"/>
                    <a:pt x="71327" y="225468"/>
                  </a:cubicBezTo>
                  <a:cubicBezTo>
                    <a:pt x="79246" y="225468"/>
                    <a:pt x="87165" y="225468"/>
                    <a:pt x="95084" y="222300"/>
                  </a:cubicBezTo>
                  <a:cubicBezTo>
                    <a:pt x="91916" y="227052"/>
                    <a:pt x="88749" y="233387"/>
                    <a:pt x="87165" y="239722"/>
                  </a:cubicBezTo>
                  <a:cubicBezTo>
                    <a:pt x="74495" y="279317"/>
                    <a:pt x="90332" y="318911"/>
                    <a:pt x="122008" y="328414"/>
                  </a:cubicBezTo>
                  <a:cubicBezTo>
                    <a:pt x="153684" y="337917"/>
                    <a:pt x="188527" y="314160"/>
                    <a:pt x="201198" y="276149"/>
                  </a:cubicBezTo>
                  <a:cubicBezTo>
                    <a:pt x="204365" y="265063"/>
                    <a:pt x="205949" y="255560"/>
                    <a:pt x="205949" y="244473"/>
                  </a:cubicBezTo>
                  <a:cubicBezTo>
                    <a:pt x="210700" y="247641"/>
                    <a:pt x="215451" y="250808"/>
                    <a:pt x="220203" y="253976"/>
                  </a:cubicBezTo>
                  <a:cubicBezTo>
                    <a:pt x="256630" y="272981"/>
                    <a:pt x="297809" y="265063"/>
                    <a:pt x="313646" y="236554"/>
                  </a:cubicBezTo>
                  <a:cubicBezTo>
                    <a:pt x="329484" y="208046"/>
                    <a:pt x="312063" y="168452"/>
                    <a:pt x="275636" y="149446"/>
                  </a:cubicBezTo>
                  <a:cubicBezTo>
                    <a:pt x="272468" y="147862"/>
                    <a:pt x="270884" y="147862"/>
                    <a:pt x="267717" y="146279"/>
                  </a:cubicBezTo>
                  <a:cubicBezTo>
                    <a:pt x="270884" y="144695"/>
                    <a:pt x="274052" y="141527"/>
                    <a:pt x="275636" y="139943"/>
                  </a:cubicBezTo>
                  <a:cubicBezTo>
                    <a:pt x="305728" y="113019"/>
                    <a:pt x="312063" y="70257"/>
                    <a:pt x="291474" y="46500"/>
                  </a:cubicBezTo>
                  <a:cubicBezTo>
                    <a:pt x="267717" y="21159"/>
                    <a:pt x="224954" y="22743"/>
                    <a:pt x="194862" y="51251"/>
                  </a:cubicBezTo>
                  <a:close/>
                  <a:moveTo>
                    <a:pt x="174273" y="190625"/>
                  </a:moveTo>
                  <a:cubicBezTo>
                    <a:pt x="171106" y="189041"/>
                    <a:pt x="167938" y="187457"/>
                    <a:pt x="164771" y="185873"/>
                  </a:cubicBezTo>
                  <a:cubicBezTo>
                    <a:pt x="156852" y="184289"/>
                    <a:pt x="148933" y="182706"/>
                    <a:pt x="142598" y="184289"/>
                  </a:cubicBezTo>
                  <a:cubicBezTo>
                    <a:pt x="144181" y="179538"/>
                    <a:pt x="145765" y="173203"/>
                    <a:pt x="147349" y="166868"/>
                  </a:cubicBezTo>
                  <a:cubicBezTo>
                    <a:pt x="147349" y="158949"/>
                    <a:pt x="145765" y="149446"/>
                    <a:pt x="141014" y="143111"/>
                  </a:cubicBezTo>
                  <a:cubicBezTo>
                    <a:pt x="145765" y="143111"/>
                    <a:pt x="152100" y="141527"/>
                    <a:pt x="156852" y="139943"/>
                  </a:cubicBezTo>
                  <a:cubicBezTo>
                    <a:pt x="161603" y="138360"/>
                    <a:pt x="166354" y="133608"/>
                    <a:pt x="171106" y="130441"/>
                  </a:cubicBezTo>
                  <a:cubicBezTo>
                    <a:pt x="172690" y="135192"/>
                    <a:pt x="175857" y="139943"/>
                    <a:pt x="179025" y="143111"/>
                  </a:cubicBezTo>
                  <a:cubicBezTo>
                    <a:pt x="182192" y="146279"/>
                    <a:pt x="185360" y="149446"/>
                    <a:pt x="190111" y="152614"/>
                  </a:cubicBezTo>
                  <a:cubicBezTo>
                    <a:pt x="185360" y="155781"/>
                    <a:pt x="182192" y="160533"/>
                    <a:pt x="179025" y="165284"/>
                  </a:cubicBezTo>
                  <a:cubicBezTo>
                    <a:pt x="175857" y="173203"/>
                    <a:pt x="174273" y="182706"/>
                    <a:pt x="174273" y="190625"/>
                  </a:cubicBezTo>
                  <a:close/>
                </a:path>
              </a:pathLst>
            </a:custGeom>
            <a:solidFill>
              <a:srgbClr val="FFFFFF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รูปแบบอิสระ: รูปร่าง 14">
              <a:extLst>
                <a:ext uri="{FF2B5EF4-FFF2-40B4-BE49-F238E27FC236}">
                  <a16:creationId xmlns:a16="http://schemas.microsoft.com/office/drawing/2014/main" id="{51E5C0E1-D464-4C61-B5DF-6459FE3A15A8}"/>
                </a:ext>
              </a:extLst>
            </p:cNvPr>
            <p:cNvSpPr/>
            <p:nvPr/>
          </p:nvSpPr>
          <p:spPr>
            <a:xfrm>
              <a:off x="8220090" y="1018054"/>
              <a:ext cx="104529" cy="104529"/>
            </a:xfrm>
            <a:custGeom>
              <a:avLst/>
              <a:gdLst>
                <a:gd name="connsiteX0" fmla="*/ 104530 w 104529"/>
                <a:gd name="connsiteY0" fmla="*/ 52265 h 104529"/>
                <a:gd name="connsiteX1" fmla="*/ 52265 w 104529"/>
                <a:gd name="connsiteY1" fmla="*/ 104530 h 104529"/>
                <a:gd name="connsiteX2" fmla="*/ 0 w 104529"/>
                <a:gd name="connsiteY2" fmla="*/ 52265 h 104529"/>
                <a:gd name="connsiteX3" fmla="*/ 52265 w 104529"/>
                <a:gd name="connsiteY3" fmla="*/ 0 h 104529"/>
                <a:gd name="connsiteX4" fmla="*/ 104530 w 104529"/>
                <a:gd name="connsiteY4" fmla="*/ 52265 h 104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529" h="104529">
                  <a:moveTo>
                    <a:pt x="104530" y="52265"/>
                  </a:moveTo>
                  <a:cubicBezTo>
                    <a:pt x="104530" y="81130"/>
                    <a:pt x="81130" y="104530"/>
                    <a:pt x="52265" y="104530"/>
                  </a:cubicBezTo>
                  <a:cubicBezTo>
                    <a:pt x="23400" y="104530"/>
                    <a:pt x="0" y="81130"/>
                    <a:pt x="0" y="52265"/>
                  </a:cubicBezTo>
                  <a:cubicBezTo>
                    <a:pt x="0" y="23400"/>
                    <a:pt x="23400" y="0"/>
                    <a:pt x="52265" y="0"/>
                  </a:cubicBezTo>
                  <a:cubicBezTo>
                    <a:pt x="81130" y="0"/>
                    <a:pt x="104530" y="23400"/>
                    <a:pt x="104530" y="52265"/>
                  </a:cubicBezTo>
                  <a:close/>
                </a:path>
              </a:pathLst>
            </a:custGeom>
            <a:solidFill>
              <a:srgbClr val="FCEE21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กราฟิก 1">
            <a:extLst>
              <a:ext uri="{FF2B5EF4-FFF2-40B4-BE49-F238E27FC236}">
                <a16:creationId xmlns:a16="http://schemas.microsoft.com/office/drawing/2014/main" id="{080DBC5B-93A1-4A30-AB59-9E0041065022}"/>
              </a:ext>
            </a:extLst>
          </p:cNvPr>
          <p:cNvGrpSpPr/>
          <p:nvPr/>
        </p:nvGrpSpPr>
        <p:grpSpPr>
          <a:xfrm>
            <a:off x="4837065" y="417229"/>
            <a:ext cx="319511" cy="330509"/>
            <a:chOff x="4837065" y="417229"/>
            <a:chExt cx="319511" cy="330509"/>
          </a:xfrm>
          <a:solidFill>
            <a:schemeClr val="accent1"/>
          </a:solidFill>
        </p:grpSpPr>
        <p:sp>
          <p:nvSpPr>
            <p:cNvPr id="17" name="รูปแบบอิสระ: รูปร่าง 16">
              <a:extLst>
                <a:ext uri="{FF2B5EF4-FFF2-40B4-BE49-F238E27FC236}">
                  <a16:creationId xmlns:a16="http://schemas.microsoft.com/office/drawing/2014/main" id="{61517F49-81EA-47AB-8EC3-055E7B0B817E}"/>
                </a:ext>
              </a:extLst>
            </p:cNvPr>
            <p:cNvSpPr/>
            <p:nvPr/>
          </p:nvSpPr>
          <p:spPr>
            <a:xfrm>
              <a:off x="4837065" y="417229"/>
              <a:ext cx="319511" cy="330509"/>
            </a:xfrm>
            <a:custGeom>
              <a:avLst/>
              <a:gdLst>
                <a:gd name="connsiteX0" fmla="*/ 194862 w 319511"/>
                <a:gd name="connsiteY0" fmla="*/ 51251 h 330509"/>
                <a:gd name="connsiteX1" fmla="*/ 186944 w 319511"/>
                <a:gd name="connsiteY1" fmla="*/ 59170 h 330509"/>
                <a:gd name="connsiteX2" fmla="*/ 183776 w 319511"/>
                <a:gd name="connsiteY2" fmla="*/ 49668 h 330509"/>
                <a:gd name="connsiteX3" fmla="*/ 101419 w 319511"/>
                <a:gd name="connsiteY3" fmla="*/ 3738 h 330509"/>
                <a:gd name="connsiteX4" fmla="*/ 74495 w 319511"/>
                <a:gd name="connsiteY4" fmla="*/ 94014 h 330509"/>
                <a:gd name="connsiteX5" fmla="*/ 80830 w 319511"/>
                <a:gd name="connsiteY5" fmla="*/ 106684 h 330509"/>
                <a:gd name="connsiteX6" fmla="*/ 76078 w 319511"/>
                <a:gd name="connsiteY6" fmla="*/ 106684 h 330509"/>
                <a:gd name="connsiteX7" fmla="*/ 57 w 319511"/>
                <a:gd name="connsiteY7" fmla="*/ 163700 h 330509"/>
                <a:gd name="connsiteX8" fmla="*/ 71327 w 319511"/>
                <a:gd name="connsiteY8" fmla="*/ 225468 h 330509"/>
                <a:gd name="connsiteX9" fmla="*/ 95084 w 319511"/>
                <a:gd name="connsiteY9" fmla="*/ 222300 h 330509"/>
                <a:gd name="connsiteX10" fmla="*/ 87165 w 319511"/>
                <a:gd name="connsiteY10" fmla="*/ 239722 h 330509"/>
                <a:gd name="connsiteX11" fmla="*/ 122008 w 319511"/>
                <a:gd name="connsiteY11" fmla="*/ 328414 h 330509"/>
                <a:gd name="connsiteX12" fmla="*/ 201198 w 319511"/>
                <a:gd name="connsiteY12" fmla="*/ 276149 h 330509"/>
                <a:gd name="connsiteX13" fmla="*/ 205949 w 319511"/>
                <a:gd name="connsiteY13" fmla="*/ 244473 h 330509"/>
                <a:gd name="connsiteX14" fmla="*/ 220203 w 319511"/>
                <a:gd name="connsiteY14" fmla="*/ 253976 h 330509"/>
                <a:gd name="connsiteX15" fmla="*/ 313646 w 319511"/>
                <a:gd name="connsiteY15" fmla="*/ 236554 h 330509"/>
                <a:gd name="connsiteX16" fmla="*/ 275636 w 319511"/>
                <a:gd name="connsiteY16" fmla="*/ 149446 h 330509"/>
                <a:gd name="connsiteX17" fmla="*/ 267717 w 319511"/>
                <a:gd name="connsiteY17" fmla="*/ 146279 h 330509"/>
                <a:gd name="connsiteX18" fmla="*/ 275636 w 319511"/>
                <a:gd name="connsiteY18" fmla="*/ 139943 h 330509"/>
                <a:gd name="connsiteX19" fmla="*/ 291474 w 319511"/>
                <a:gd name="connsiteY19" fmla="*/ 46500 h 330509"/>
                <a:gd name="connsiteX20" fmla="*/ 194862 w 319511"/>
                <a:gd name="connsiteY20" fmla="*/ 51251 h 330509"/>
                <a:gd name="connsiteX21" fmla="*/ 174273 w 319511"/>
                <a:gd name="connsiteY21" fmla="*/ 190625 h 330509"/>
                <a:gd name="connsiteX22" fmla="*/ 164771 w 319511"/>
                <a:gd name="connsiteY22" fmla="*/ 185873 h 330509"/>
                <a:gd name="connsiteX23" fmla="*/ 142598 w 319511"/>
                <a:gd name="connsiteY23" fmla="*/ 184289 h 330509"/>
                <a:gd name="connsiteX24" fmla="*/ 147349 w 319511"/>
                <a:gd name="connsiteY24" fmla="*/ 166868 h 330509"/>
                <a:gd name="connsiteX25" fmla="*/ 141014 w 319511"/>
                <a:gd name="connsiteY25" fmla="*/ 143111 h 330509"/>
                <a:gd name="connsiteX26" fmla="*/ 156852 w 319511"/>
                <a:gd name="connsiteY26" fmla="*/ 139943 h 330509"/>
                <a:gd name="connsiteX27" fmla="*/ 171106 w 319511"/>
                <a:gd name="connsiteY27" fmla="*/ 130441 h 330509"/>
                <a:gd name="connsiteX28" fmla="*/ 179025 w 319511"/>
                <a:gd name="connsiteY28" fmla="*/ 143111 h 330509"/>
                <a:gd name="connsiteX29" fmla="*/ 190111 w 319511"/>
                <a:gd name="connsiteY29" fmla="*/ 152614 h 330509"/>
                <a:gd name="connsiteX30" fmla="*/ 179025 w 319511"/>
                <a:gd name="connsiteY30" fmla="*/ 165284 h 330509"/>
                <a:gd name="connsiteX31" fmla="*/ 174273 w 319511"/>
                <a:gd name="connsiteY31" fmla="*/ 190625 h 33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9511" h="330509">
                  <a:moveTo>
                    <a:pt x="194862" y="51251"/>
                  </a:moveTo>
                  <a:cubicBezTo>
                    <a:pt x="191695" y="54419"/>
                    <a:pt x="190111" y="57586"/>
                    <a:pt x="186944" y="59170"/>
                  </a:cubicBezTo>
                  <a:cubicBezTo>
                    <a:pt x="185360" y="56003"/>
                    <a:pt x="185360" y="52835"/>
                    <a:pt x="183776" y="49668"/>
                  </a:cubicBezTo>
                  <a:cubicBezTo>
                    <a:pt x="167938" y="11657"/>
                    <a:pt x="131511" y="-8933"/>
                    <a:pt x="101419" y="3738"/>
                  </a:cubicBezTo>
                  <a:cubicBezTo>
                    <a:pt x="71327" y="16408"/>
                    <a:pt x="58657" y="57586"/>
                    <a:pt x="74495" y="94014"/>
                  </a:cubicBezTo>
                  <a:cubicBezTo>
                    <a:pt x="76078" y="98765"/>
                    <a:pt x="77662" y="101933"/>
                    <a:pt x="80830" y="106684"/>
                  </a:cubicBezTo>
                  <a:cubicBezTo>
                    <a:pt x="79246" y="106684"/>
                    <a:pt x="77662" y="106684"/>
                    <a:pt x="76078" y="106684"/>
                  </a:cubicBezTo>
                  <a:cubicBezTo>
                    <a:pt x="34900" y="105100"/>
                    <a:pt x="1640" y="130441"/>
                    <a:pt x="57" y="163700"/>
                  </a:cubicBezTo>
                  <a:cubicBezTo>
                    <a:pt x="-1527" y="196960"/>
                    <a:pt x="30149" y="223884"/>
                    <a:pt x="71327" y="225468"/>
                  </a:cubicBezTo>
                  <a:cubicBezTo>
                    <a:pt x="79246" y="225468"/>
                    <a:pt x="87165" y="225468"/>
                    <a:pt x="95084" y="222300"/>
                  </a:cubicBezTo>
                  <a:cubicBezTo>
                    <a:pt x="91916" y="227052"/>
                    <a:pt x="88749" y="233387"/>
                    <a:pt x="87165" y="239722"/>
                  </a:cubicBezTo>
                  <a:cubicBezTo>
                    <a:pt x="74495" y="279317"/>
                    <a:pt x="90332" y="318911"/>
                    <a:pt x="122008" y="328414"/>
                  </a:cubicBezTo>
                  <a:cubicBezTo>
                    <a:pt x="153684" y="337917"/>
                    <a:pt x="188527" y="314160"/>
                    <a:pt x="201198" y="276149"/>
                  </a:cubicBezTo>
                  <a:cubicBezTo>
                    <a:pt x="204365" y="265063"/>
                    <a:pt x="205949" y="255560"/>
                    <a:pt x="205949" y="244473"/>
                  </a:cubicBezTo>
                  <a:cubicBezTo>
                    <a:pt x="210700" y="247641"/>
                    <a:pt x="215451" y="250808"/>
                    <a:pt x="220203" y="253976"/>
                  </a:cubicBezTo>
                  <a:cubicBezTo>
                    <a:pt x="256630" y="272981"/>
                    <a:pt x="297809" y="265063"/>
                    <a:pt x="313646" y="236554"/>
                  </a:cubicBezTo>
                  <a:cubicBezTo>
                    <a:pt x="329484" y="208046"/>
                    <a:pt x="312063" y="168452"/>
                    <a:pt x="275636" y="149446"/>
                  </a:cubicBezTo>
                  <a:cubicBezTo>
                    <a:pt x="272468" y="147862"/>
                    <a:pt x="270884" y="147862"/>
                    <a:pt x="267717" y="146279"/>
                  </a:cubicBezTo>
                  <a:cubicBezTo>
                    <a:pt x="270884" y="144695"/>
                    <a:pt x="274052" y="141527"/>
                    <a:pt x="275636" y="139943"/>
                  </a:cubicBezTo>
                  <a:cubicBezTo>
                    <a:pt x="305728" y="113019"/>
                    <a:pt x="312063" y="70257"/>
                    <a:pt x="291474" y="46500"/>
                  </a:cubicBezTo>
                  <a:cubicBezTo>
                    <a:pt x="267717" y="21159"/>
                    <a:pt x="224954" y="22743"/>
                    <a:pt x="194862" y="51251"/>
                  </a:cubicBezTo>
                  <a:close/>
                  <a:moveTo>
                    <a:pt x="174273" y="190625"/>
                  </a:moveTo>
                  <a:cubicBezTo>
                    <a:pt x="171106" y="189041"/>
                    <a:pt x="167938" y="187457"/>
                    <a:pt x="164771" y="185873"/>
                  </a:cubicBezTo>
                  <a:cubicBezTo>
                    <a:pt x="156852" y="184289"/>
                    <a:pt x="148933" y="182706"/>
                    <a:pt x="142598" y="184289"/>
                  </a:cubicBezTo>
                  <a:cubicBezTo>
                    <a:pt x="144181" y="179538"/>
                    <a:pt x="145765" y="173203"/>
                    <a:pt x="147349" y="166868"/>
                  </a:cubicBezTo>
                  <a:cubicBezTo>
                    <a:pt x="147349" y="158949"/>
                    <a:pt x="145765" y="149446"/>
                    <a:pt x="141014" y="143111"/>
                  </a:cubicBezTo>
                  <a:cubicBezTo>
                    <a:pt x="145765" y="143111"/>
                    <a:pt x="152100" y="141527"/>
                    <a:pt x="156852" y="139943"/>
                  </a:cubicBezTo>
                  <a:cubicBezTo>
                    <a:pt x="161603" y="138360"/>
                    <a:pt x="166354" y="133608"/>
                    <a:pt x="171106" y="130441"/>
                  </a:cubicBezTo>
                  <a:cubicBezTo>
                    <a:pt x="172690" y="135192"/>
                    <a:pt x="175857" y="139943"/>
                    <a:pt x="179025" y="143111"/>
                  </a:cubicBezTo>
                  <a:cubicBezTo>
                    <a:pt x="182192" y="146279"/>
                    <a:pt x="185360" y="149446"/>
                    <a:pt x="190111" y="152614"/>
                  </a:cubicBezTo>
                  <a:cubicBezTo>
                    <a:pt x="185360" y="155781"/>
                    <a:pt x="182192" y="160533"/>
                    <a:pt x="179025" y="165284"/>
                  </a:cubicBezTo>
                  <a:cubicBezTo>
                    <a:pt x="175857" y="173203"/>
                    <a:pt x="174273" y="182706"/>
                    <a:pt x="174273" y="190625"/>
                  </a:cubicBezTo>
                  <a:close/>
                </a:path>
              </a:pathLst>
            </a:custGeom>
            <a:solidFill>
              <a:srgbClr val="FFFFFF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รูปแบบอิสระ: รูปร่าง 17">
              <a:extLst>
                <a:ext uri="{FF2B5EF4-FFF2-40B4-BE49-F238E27FC236}">
                  <a16:creationId xmlns:a16="http://schemas.microsoft.com/office/drawing/2014/main" id="{B33E0D67-A0CC-4BFB-83CC-70961FAE84D4}"/>
                </a:ext>
              </a:extLst>
            </p:cNvPr>
            <p:cNvSpPr/>
            <p:nvPr/>
          </p:nvSpPr>
          <p:spPr>
            <a:xfrm>
              <a:off x="4941652" y="527081"/>
              <a:ext cx="104529" cy="104529"/>
            </a:xfrm>
            <a:custGeom>
              <a:avLst/>
              <a:gdLst>
                <a:gd name="connsiteX0" fmla="*/ 104530 w 104529"/>
                <a:gd name="connsiteY0" fmla="*/ 52265 h 104529"/>
                <a:gd name="connsiteX1" fmla="*/ 52265 w 104529"/>
                <a:gd name="connsiteY1" fmla="*/ 104530 h 104529"/>
                <a:gd name="connsiteX2" fmla="*/ 0 w 104529"/>
                <a:gd name="connsiteY2" fmla="*/ 52265 h 104529"/>
                <a:gd name="connsiteX3" fmla="*/ 52265 w 104529"/>
                <a:gd name="connsiteY3" fmla="*/ 0 h 104529"/>
                <a:gd name="connsiteX4" fmla="*/ 104530 w 104529"/>
                <a:gd name="connsiteY4" fmla="*/ 52265 h 104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529" h="104529">
                  <a:moveTo>
                    <a:pt x="104530" y="52265"/>
                  </a:moveTo>
                  <a:cubicBezTo>
                    <a:pt x="104530" y="81130"/>
                    <a:pt x="81130" y="104530"/>
                    <a:pt x="52265" y="104530"/>
                  </a:cubicBezTo>
                  <a:cubicBezTo>
                    <a:pt x="23400" y="104530"/>
                    <a:pt x="0" y="81130"/>
                    <a:pt x="0" y="52265"/>
                  </a:cubicBezTo>
                  <a:cubicBezTo>
                    <a:pt x="0" y="23400"/>
                    <a:pt x="23400" y="0"/>
                    <a:pt x="52265" y="0"/>
                  </a:cubicBezTo>
                  <a:cubicBezTo>
                    <a:pt x="81130" y="0"/>
                    <a:pt x="104530" y="23400"/>
                    <a:pt x="104530" y="52265"/>
                  </a:cubicBezTo>
                  <a:close/>
                </a:path>
              </a:pathLst>
            </a:custGeom>
            <a:solidFill>
              <a:srgbClr val="FCEE21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EF4B1D4-C0E0-4A34-B418-6214EEC8AD27}"/>
              </a:ext>
            </a:extLst>
          </p:cNvPr>
          <p:cNvGrpSpPr/>
          <p:nvPr userDrawn="1"/>
        </p:nvGrpSpPr>
        <p:grpSpPr>
          <a:xfrm>
            <a:off x="5705803" y="1503906"/>
            <a:ext cx="2442224" cy="2792586"/>
            <a:chOff x="5705803" y="1503906"/>
            <a:chExt cx="2442224" cy="2792586"/>
          </a:xfrm>
        </p:grpSpPr>
        <p:grpSp>
          <p:nvGrpSpPr>
            <p:cNvPr id="19" name="กราฟิก 1">
              <a:extLst>
                <a:ext uri="{FF2B5EF4-FFF2-40B4-BE49-F238E27FC236}">
                  <a16:creationId xmlns:a16="http://schemas.microsoft.com/office/drawing/2014/main" id="{080DBC5B-93A1-4A30-AB59-9E0041065022}"/>
                </a:ext>
              </a:extLst>
            </p:cNvPr>
            <p:cNvGrpSpPr/>
            <p:nvPr/>
          </p:nvGrpSpPr>
          <p:grpSpPr>
            <a:xfrm>
              <a:off x="6378561" y="1588709"/>
              <a:ext cx="1737031" cy="2707783"/>
              <a:chOff x="6378561" y="1588709"/>
              <a:chExt cx="1737031" cy="2707783"/>
            </a:xfrm>
            <a:solidFill>
              <a:schemeClr val="accent1"/>
            </a:solidFill>
          </p:grpSpPr>
          <p:sp>
            <p:nvSpPr>
              <p:cNvPr id="20" name="รูปแบบอิสระ: รูปร่าง 19">
                <a:extLst>
                  <a:ext uri="{FF2B5EF4-FFF2-40B4-BE49-F238E27FC236}">
                    <a16:creationId xmlns:a16="http://schemas.microsoft.com/office/drawing/2014/main" id="{2380D5CC-AEF2-426F-942E-86482ACEB1B6}"/>
                  </a:ext>
                </a:extLst>
              </p:cNvPr>
              <p:cNvSpPr/>
              <p:nvPr/>
            </p:nvSpPr>
            <p:spPr>
              <a:xfrm>
                <a:off x="6378561" y="2715998"/>
                <a:ext cx="1492678" cy="1580494"/>
              </a:xfrm>
              <a:custGeom>
                <a:avLst/>
                <a:gdLst>
                  <a:gd name="connsiteX0" fmla="*/ 832657 w 1492678"/>
                  <a:gd name="connsiteY0" fmla="*/ 262784 h 1580494"/>
                  <a:gd name="connsiteX1" fmla="*/ 1187425 w 1492678"/>
                  <a:gd name="connsiteY1" fmla="*/ 55308 h 1580494"/>
                  <a:gd name="connsiteX2" fmla="*/ 1084479 w 1492678"/>
                  <a:gd name="connsiteY2" fmla="*/ 470260 h 1580494"/>
                  <a:gd name="connsiteX3" fmla="*/ 1158917 w 1492678"/>
                  <a:gd name="connsiteY3" fmla="*/ 780682 h 1580494"/>
                  <a:gd name="connsiteX4" fmla="*/ 1424993 w 1492678"/>
                  <a:gd name="connsiteY4" fmla="*/ 988158 h 1580494"/>
                  <a:gd name="connsiteX5" fmla="*/ 1380647 w 1492678"/>
                  <a:gd name="connsiteY5" fmla="*/ 1151288 h 1580494"/>
                  <a:gd name="connsiteX6" fmla="*/ 965695 w 1492678"/>
                  <a:gd name="connsiteY6" fmla="*/ 1032504 h 1580494"/>
                  <a:gd name="connsiteX7" fmla="*/ 699619 w 1492678"/>
                  <a:gd name="connsiteY7" fmla="*/ 1106942 h 1580494"/>
                  <a:gd name="connsiteX8" fmla="*/ 536488 w 1492678"/>
                  <a:gd name="connsiteY8" fmla="*/ 1580494 h 1580494"/>
                  <a:gd name="connsiteX9" fmla="*/ 492143 w 1492678"/>
                  <a:gd name="connsiteY9" fmla="*/ 1358764 h 1580494"/>
                  <a:gd name="connsiteX10" fmla="*/ 329012 w 1492678"/>
                  <a:gd name="connsiteY10" fmla="*/ 1003996 h 1580494"/>
                  <a:gd name="connsiteX11" fmla="*/ 270412 w 1492678"/>
                  <a:gd name="connsiteY11" fmla="*/ 574790 h 1580494"/>
                  <a:gd name="connsiteX12" fmla="*/ 4336 w 1492678"/>
                  <a:gd name="connsiteY12" fmla="*/ 101238 h 1580494"/>
                  <a:gd name="connsiteX13" fmla="*/ 153212 w 1492678"/>
                  <a:gd name="connsiteY13" fmla="*/ 166173 h 1580494"/>
                  <a:gd name="connsiteX14" fmla="*/ 538072 w 1492678"/>
                  <a:gd name="connsiteY14" fmla="*/ 278622 h 1580494"/>
                  <a:gd name="connsiteX15" fmla="*/ 832657 w 1492678"/>
                  <a:gd name="connsiteY15" fmla="*/ 262784 h 1580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92678" h="1580494">
                    <a:moveTo>
                      <a:pt x="832657" y="262784"/>
                    </a:moveTo>
                    <a:cubicBezTo>
                      <a:pt x="832657" y="262784"/>
                      <a:pt x="1010041" y="262784"/>
                      <a:pt x="1187425" y="55308"/>
                    </a:cubicBezTo>
                    <a:cubicBezTo>
                      <a:pt x="1364809" y="-152168"/>
                      <a:pt x="1364809" y="277038"/>
                      <a:pt x="1084479" y="470260"/>
                    </a:cubicBezTo>
                    <a:cubicBezTo>
                      <a:pt x="1084479" y="470260"/>
                      <a:pt x="1143079" y="677736"/>
                      <a:pt x="1158917" y="780682"/>
                    </a:cubicBezTo>
                    <a:cubicBezTo>
                      <a:pt x="1158917" y="780682"/>
                      <a:pt x="1322047" y="927974"/>
                      <a:pt x="1424993" y="988158"/>
                    </a:cubicBezTo>
                    <a:cubicBezTo>
                      <a:pt x="1527939" y="1046758"/>
                      <a:pt x="1513685" y="1179797"/>
                      <a:pt x="1380647" y="1151288"/>
                    </a:cubicBezTo>
                    <a:cubicBezTo>
                      <a:pt x="1247609" y="1121196"/>
                      <a:pt x="965695" y="1032504"/>
                      <a:pt x="965695" y="1032504"/>
                    </a:cubicBezTo>
                    <a:cubicBezTo>
                      <a:pt x="965695" y="1032504"/>
                      <a:pt x="818403" y="1106942"/>
                      <a:pt x="699619" y="1106942"/>
                    </a:cubicBezTo>
                    <a:cubicBezTo>
                      <a:pt x="699619" y="1106942"/>
                      <a:pt x="774056" y="1550403"/>
                      <a:pt x="536488" y="1580494"/>
                    </a:cubicBezTo>
                    <a:cubicBezTo>
                      <a:pt x="536488" y="1580494"/>
                      <a:pt x="469970" y="1544068"/>
                      <a:pt x="492143" y="1358764"/>
                    </a:cubicBezTo>
                    <a:cubicBezTo>
                      <a:pt x="492143" y="1358764"/>
                      <a:pt x="395532" y="1217807"/>
                      <a:pt x="329012" y="1003996"/>
                    </a:cubicBezTo>
                    <a:cubicBezTo>
                      <a:pt x="276748" y="836115"/>
                      <a:pt x="270412" y="574790"/>
                      <a:pt x="270412" y="574790"/>
                    </a:cubicBezTo>
                    <a:cubicBezTo>
                      <a:pt x="270412" y="574790"/>
                      <a:pt x="-40010" y="441752"/>
                      <a:pt x="4336" y="101238"/>
                    </a:cubicBezTo>
                    <a:cubicBezTo>
                      <a:pt x="4336" y="101238"/>
                      <a:pt x="56601" y="4627"/>
                      <a:pt x="153212" y="166173"/>
                    </a:cubicBezTo>
                    <a:cubicBezTo>
                      <a:pt x="222899" y="283373"/>
                      <a:pt x="344850" y="383152"/>
                      <a:pt x="538072" y="278622"/>
                    </a:cubicBezTo>
                    <a:lnTo>
                      <a:pt x="832657" y="262784"/>
                    </a:lnTo>
                    <a:close/>
                  </a:path>
                </a:pathLst>
              </a:custGeom>
              <a:solidFill>
                <a:srgbClr val="FFFFFF"/>
              </a:solidFill>
              <a:ln w="1583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1" name="กราฟิก 1">
                <a:extLst>
                  <a:ext uri="{FF2B5EF4-FFF2-40B4-BE49-F238E27FC236}">
                    <a16:creationId xmlns:a16="http://schemas.microsoft.com/office/drawing/2014/main" id="{080DBC5B-93A1-4A30-AB59-9E0041065022}"/>
                  </a:ext>
                </a:extLst>
              </p:cNvPr>
              <p:cNvGrpSpPr/>
              <p:nvPr/>
            </p:nvGrpSpPr>
            <p:grpSpPr>
              <a:xfrm>
                <a:off x="6458127" y="1588709"/>
                <a:ext cx="1657466" cy="1529756"/>
                <a:chOff x="6458127" y="1588709"/>
                <a:chExt cx="1657466" cy="1529756"/>
              </a:xfrm>
              <a:solidFill>
                <a:schemeClr val="accent1"/>
              </a:solidFill>
            </p:grpSpPr>
            <p:sp>
              <p:nvSpPr>
                <p:cNvPr id="22" name="รูปแบบอิสระ: รูปร่าง 21">
                  <a:extLst>
                    <a:ext uri="{FF2B5EF4-FFF2-40B4-BE49-F238E27FC236}">
                      <a16:creationId xmlns:a16="http://schemas.microsoft.com/office/drawing/2014/main" id="{3D82D2E9-A7F5-4D53-BB3E-55DD8E38130D}"/>
                    </a:ext>
                  </a:extLst>
                </p:cNvPr>
                <p:cNvSpPr/>
                <p:nvPr/>
              </p:nvSpPr>
              <p:spPr>
                <a:xfrm>
                  <a:off x="6458127" y="1588709"/>
                  <a:ext cx="1657466" cy="1529756"/>
                </a:xfrm>
                <a:custGeom>
                  <a:avLst/>
                  <a:gdLst>
                    <a:gd name="connsiteX0" fmla="*/ 965318 w 1657466"/>
                    <a:gd name="connsiteY0" fmla="*/ 1250700 h 1529756"/>
                    <a:gd name="connsiteX1" fmla="*/ 349225 w 1657466"/>
                    <a:gd name="connsiteY1" fmla="*/ 1474014 h 1529756"/>
                    <a:gd name="connsiteX2" fmla="*/ 56225 w 1657466"/>
                    <a:gd name="connsiteY2" fmla="*/ 875343 h 1529756"/>
                    <a:gd name="connsiteX3" fmla="*/ 523442 w 1657466"/>
                    <a:gd name="connsiteY3" fmla="*/ 634607 h 1529756"/>
                    <a:gd name="connsiteX4" fmla="*/ 778432 w 1657466"/>
                    <a:gd name="connsiteY4" fmla="*/ 70779 h 1529756"/>
                    <a:gd name="connsiteX5" fmla="*/ 977988 w 1657466"/>
                    <a:gd name="connsiteY5" fmla="*/ 235493 h 1529756"/>
                    <a:gd name="connsiteX6" fmla="*/ 577291 w 1657466"/>
                    <a:gd name="connsiteY6" fmla="*/ 640943 h 1529756"/>
                    <a:gd name="connsiteX7" fmla="*/ 884545 w 1657466"/>
                    <a:gd name="connsiteY7" fmla="*/ 805656 h 1529756"/>
                    <a:gd name="connsiteX8" fmla="*/ 1494303 w 1657466"/>
                    <a:gd name="connsiteY8" fmla="*/ 499986 h 1529756"/>
                    <a:gd name="connsiteX9" fmla="*/ 1627341 w 1657466"/>
                    <a:gd name="connsiteY9" fmla="*/ 563337 h 1529756"/>
                    <a:gd name="connsiteX10" fmla="*/ 1625758 w 1657466"/>
                    <a:gd name="connsiteY10" fmla="*/ 704294 h 1529756"/>
                    <a:gd name="connsiteX11" fmla="*/ 935227 w 1657466"/>
                    <a:gd name="connsiteY11" fmla="*/ 856337 h 1529756"/>
                    <a:gd name="connsiteX12" fmla="*/ 965318 w 1657466"/>
                    <a:gd name="connsiteY12" fmla="*/ 1250700 h 1529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657466" h="1529756">
                      <a:moveTo>
                        <a:pt x="965318" y="1250700"/>
                      </a:moveTo>
                      <a:cubicBezTo>
                        <a:pt x="873459" y="1489852"/>
                        <a:pt x="672318" y="1607052"/>
                        <a:pt x="349225" y="1474014"/>
                      </a:cubicBezTo>
                      <a:cubicBezTo>
                        <a:pt x="89485" y="1367901"/>
                        <a:pt x="-98986" y="1122414"/>
                        <a:pt x="56225" y="875343"/>
                      </a:cubicBezTo>
                      <a:cubicBezTo>
                        <a:pt x="35635" y="919689"/>
                        <a:pt x="186095" y="577591"/>
                        <a:pt x="523442" y="634607"/>
                      </a:cubicBezTo>
                      <a:cubicBezTo>
                        <a:pt x="523442" y="634607"/>
                        <a:pt x="521858" y="259250"/>
                        <a:pt x="778432" y="70779"/>
                      </a:cubicBezTo>
                      <a:cubicBezTo>
                        <a:pt x="1035005" y="-117691"/>
                        <a:pt x="1152205" y="116709"/>
                        <a:pt x="977988" y="235493"/>
                      </a:cubicBezTo>
                      <a:cubicBezTo>
                        <a:pt x="841783" y="328937"/>
                        <a:pt x="710329" y="374866"/>
                        <a:pt x="577291" y="640943"/>
                      </a:cubicBezTo>
                      <a:cubicBezTo>
                        <a:pt x="577291" y="640943"/>
                        <a:pt x="783183" y="682121"/>
                        <a:pt x="884545" y="805656"/>
                      </a:cubicBezTo>
                      <a:cubicBezTo>
                        <a:pt x="884545" y="805656"/>
                        <a:pt x="1077767" y="450888"/>
                        <a:pt x="1494303" y="499986"/>
                      </a:cubicBezTo>
                      <a:cubicBezTo>
                        <a:pt x="1494303" y="499986"/>
                        <a:pt x="1582995" y="511072"/>
                        <a:pt x="1627341" y="563337"/>
                      </a:cubicBezTo>
                      <a:cubicBezTo>
                        <a:pt x="1654266" y="595013"/>
                        <a:pt x="1679606" y="647278"/>
                        <a:pt x="1625758" y="704294"/>
                      </a:cubicBezTo>
                      <a:cubicBezTo>
                        <a:pt x="1533898" y="800905"/>
                        <a:pt x="1242481" y="642526"/>
                        <a:pt x="935227" y="856337"/>
                      </a:cubicBezTo>
                      <a:cubicBezTo>
                        <a:pt x="935227" y="854754"/>
                        <a:pt x="1039757" y="1024219"/>
                        <a:pt x="965318" y="12507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831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รูปแบบอิสระ: รูปร่าง 22">
                  <a:extLst>
                    <a:ext uri="{FF2B5EF4-FFF2-40B4-BE49-F238E27FC236}">
                      <a16:creationId xmlns:a16="http://schemas.microsoft.com/office/drawing/2014/main" id="{7A45EBFB-2FBE-4641-8417-F190F05068DF}"/>
                    </a:ext>
                  </a:extLst>
                </p:cNvPr>
                <p:cNvSpPr/>
                <p:nvPr/>
              </p:nvSpPr>
              <p:spPr>
                <a:xfrm>
                  <a:off x="7135196" y="2745139"/>
                  <a:ext cx="86350" cy="70512"/>
                </a:xfrm>
                <a:custGeom>
                  <a:avLst/>
                  <a:gdLst>
                    <a:gd name="connsiteX0" fmla="*/ 0 w 86350"/>
                    <a:gd name="connsiteY0" fmla="*/ 22999 h 70512"/>
                    <a:gd name="connsiteX1" fmla="*/ 63351 w 86350"/>
                    <a:gd name="connsiteY1" fmla="*/ 7161 h 70512"/>
                    <a:gd name="connsiteX2" fmla="*/ 79189 w 86350"/>
                    <a:gd name="connsiteY2" fmla="*/ 70513 h 70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6350" h="70512">
                      <a:moveTo>
                        <a:pt x="0" y="22999"/>
                      </a:moveTo>
                      <a:cubicBezTo>
                        <a:pt x="12671" y="826"/>
                        <a:pt x="41179" y="-7093"/>
                        <a:pt x="63351" y="7161"/>
                      </a:cubicBezTo>
                      <a:cubicBezTo>
                        <a:pt x="85525" y="19831"/>
                        <a:pt x="93444" y="48340"/>
                        <a:pt x="79189" y="70513"/>
                      </a:cubicBezTo>
                    </a:path>
                  </a:pathLst>
                </a:custGeom>
                <a:noFill/>
                <a:ln w="15831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รูปแบบอิสระ: รูปร่าง 23">
                  <a:extLst>
                    <a:ext uri="{FF2B5EF4-FFF2-40B4-BE49-F238E27FC236}">
                      <a16:creationId xmlns:a16="http://schemas.microsoft.com/office/drawing/2014/main" id="{BC767584-EBCD-4091-97F0-E6DFAF40EEFB}"/>
                    </a:ext>
                  </a:extLst>
                </p:cNvPr>
                <p:cNvSpPr/>
                <p:nvPr/>
              </p:nvSpPr>
              <p:spPr>
                <a:xfrm>
                  <a:off x="6642639" y="2471144"/>
                  <a:ext cx="86350" cy="70512"/>
                </a:xfrm>
                <a:custGeom>
                  <a:avLst/>
                  <a:gdLst>
                    <a:gd name="connsiteX0" fmla="*/ 0 w 86350"/>
                    <a:gd name="connsiteY0" fmla="*/ 22999 h 70512"/>
                    <a:gd name="connsiteX1" fmla="*/ 63351 w 86350"/>
                    <a:gd name="connsiteY1" fmla="*/ 7161 h 70512"/>
                    <a:gd name="connsiteX2" fmla="*/ 79189 w 86350"/>
                    <a:gd name="connsiteY2" fmla="*/ 70513 h 705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6350" h="70512">
                      <a:moveTo>
                        <a:pt x="0" y="22999"/>
                      </a:moveTo>
                      <a:cubicBezTo>
                        <a:pt x="12670" y="826"/>
                        <a:pt x="41178" y="-7093"/>
                        <a:pt x="63351" y="7161"/>
                      </a:cubicBezTo>
                      <a:cubicBezTo>
                        <a:pt x="85524" y="21415"/>
                        <a:pt x="93443" y="48340"/>
                        <a:pt x="79189" y="70513"/>
                      </a:cubicBezTo>
                    </a:path>
                  </a:pathLst>
                </a:custGeom>
                <a:noFill/>
                <a:ln w="15831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รูปแบบอิสระ: รูปร่าง 24">
                  <a:extLst>
                    <a:ext uri="{FF2B5EF4-FFF2-40B4-BE49-F238E27FC236}">
                      <a16:creationId xmlns:a16="http://schemas.microsoft.com/office/drawing/2014/main" id="{F3BF054E-1CEA-4F82-A46A-0066093863B0}"/>
                    </a:ext>
                  </a:extLst>
                </p:cNvPr>
                <p:cNvSpPr/>
                <p:nvPr/>
              </p:nvSpPr>
              <p:spPr>
                <a:xfrm>
                  <a:off x="6523854" y="2592338"/>
                  <a:ext cx="126702" cy="126702"/>
                </a:xfrm>
                <a:custGeom>
                  <a:avLst/>
                  <a:gdLst>
                    <a:gd name="connsiteX0" fmla="*/ 126703 w 126702"/>
                    <a:gd name="connsiteY0" fmla="*/ 63352 h 126702"/>
                    <a:gd name="connsiteX1" fmla="*/ 63352 w 126702"/>
                    <a:gd name="connsiteY1" fmla="*/ 126703 h 126702"/>
                    <a:gd name="connsiteX2" fmla="*/ 0 w 126702"/>
                    <a:gd name="connsiteY2" fmla="*/ 63352 h 126702"/>
                    <a:gd name="connsiteX3" fmla="*/ 63352 w 126702"/>
                    <a:gd name="connsiteY3" fmla="*/ 0 h 126702"/>
                    <a:gd name="connsiteX4" fmla="*/ 126703 w 126702"/>
                    <a:gd name="connsiteY4" fmla="*/ 63352 h 1267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6702" h="126702">
                      <a:moveTo>
                        <a:pt x="126703" y="63352"/>
                      </a:moveTo>
                      <a:cubicBezTo>
                        <a:pt x="126703" y="98340"/>
                        <a:pt x="98340" y="126703"/>
                        <a:pt x="63352" y="126703"/>
                      </a:cubicBezTo>
                      <a:cubicBezTo>
                        <a:pt x="28364" y="126703"/>
                        <a:pt x="0" y="98340"/>
                        <a:pt x="0" y="63352"/>
                      </a:cubicBezTo>
                      <a:cubicBezTo>
                        <a:pt x="0" y="28363"/>
                        <a:pt x="28364" y="0"/>
                        <a:pt x="63352" y="0"/>
                      </a:cubicBezTo>
                      <a:cubicBezTo>
                        <a:pt x="98340" y="0"/>
                        <a:pt x="126703" y="28363"/>
                        <a:pt x="126703" y="63352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รูปแบบอิสระ: รูปร่าง 25">
                  <a:extLst>
                    <a:ext uri="{FF2B5EF4-FFF2-40B4-BE49-F238E27FC236}">
                      <a16:creationId xmlns:a16="http://schemas.microsoft.com/office/drawing/2014/main" id="{B9D2DE67-2A00-4791-8B30-94A0F45D27C8}"/>
                    </a:ext>
                  </a:extLst>
                </p:cNvPr>
                <p:cNvSpPr/>
                <p:nvPr/>
              </p:nvSpPr>
              <p:spPr>
                <a:xfrm>
                  <a:off x="6750158" y="2738047"/>
                  <a:ext cx="150637" cy="100526"/>
                </a:xfrm>
                <a:custGeom>
                  <a:avLst/>
                  <a:gdLst>
                    <a:gd name="connsiteX0" fmla="*/ 20767 w 150637"/>
                    <a:gd name="connsiteY0" fmla="*/ 52265 h 100526"/>
                    <a:gd name="connsiteX1" fmla="*/ 17600 w 150637"/>
                    <a:gd name="connsiteY1" fmla="*/ 50681 h 100526"/>
                    <a:gd name="connsiteX2" fmla="*/ 178 w 150637"/>
                    <a:gd name="connsiteY2" fmla="*/ 25341 h 100526"/>
                    <a:gd name="connsiteX3" fmla="*/ 8097 w 150637"/>
                    <a:gd name="connsiteY3" fmla="*/ 1584 h 100526"/>
                    <a:gd name="connsiteX4" fmla="*/ 16016 w 150637"/>
                    <a:gd name="connsiteY4" fmla="*/ 7919 h 100526"/>
                    <a:gd name="connsiteX5" fmla="*/ 12848 w 150637"/>
                    <a:gd name="connsiteY5" fmla="*/ 4751 h 100526"/>
                    <a:gd name="connsiteX6" fmla="*/ 16016 w 150637"/>
                    <a:gd name="connsiteY6" fmla="*/ 7919 h 100526"/>
                    <a:gd name="connsiteX7" fmla="*/ 11265 w 150637"/>
                    <a:gd name="connsiteY7" fmla="*/ 23757 h 100526"/>
                    <a:gd name="connsiteX8" fmla="*/ 23935 w 150637"/>
                    <a:gd name="connsiteY8" fmla="*/ 41179 h 100526"/>
                    <a:gd name="connsiteX9" fmla="*/ 50859 w 150637"/>
                    <a:gd name="connsiteY9" fmla="*/ 45930 h 100526"/>
                    <a:gd name="connsiteX10" fmla="*/ 93621 w 150637"/>
                    <a:gd name="connsiteY10" fmla="*/ 6335 h 100526"/>
                    <a:gd name="connsiteX11" fmla="*/ 96789 w 150637"/>
                    <a:gd name="connsiteY11" fmla="*/ 0 h 100526"/>
                    <a:gd name="connsiteX12" fmla="*/ 106292 w 150637"/>
                    <a:gd name="connsiteY12" fmla="*/ 4751 h 100526"/>
                    <a:gd name="connsiteX13" fmla="*/ 103124 w 150637"/>
                    <a:gd name="connsiteY13" fmla="*/ 9503 h 100526"/>
                    <a:gd name="connsiteX14" fmla="*/ 90454 w 150637"/>
                    <a:gd name="connsiteY14" fmla="*/ 71270 h 100526"/>
                    <a:gd name="connsiteX15" fmla="*/ 103124 w 150637"/>
                    <a:gd name="connsiteY15" fmla="*/ 87108 h 100526"/>
                    <a:gd name="connsiteX16" fmla="*/ 123713 w 150637"/>
                    <a:gd name="connsiteY16" fmla="*/ 90276 h 100526"/>
                    <a:gd name="connsiteX17" fmla="*/ 141135 w 150637"/>
                    <a:gd name="connsiteY17" fmla="*/ 74438 h 100526"/>
                    <a:gd name="connsiteX18" fmla="*/ 150638 w 150637"/>
                    <a:gd name="connsiteY18" fmla="*/ 79189 h 100526"/>
                    <a:gd name="connsiteX19" fmla="*/ 126881 w 150637"/>
                    <a:gd name="connsiteY19" fmla="*/ 99779 h 100526"/>
                    <a:gd name="connsiteX20" fmla="*/ 98373 w 150637"/>
                    <a:gd name="connsiteY20" fmla="*/ 95027 h 100526"/>
                    <a:gd name="connsiteX21" fmla="*/ 80951 w 150637"/>
                    <a:gd name="connsiteY21" fmla="*/ 72854 h 100526"/>
                    <a:gd name="connsiteX22" fmla="*/ 82535 w 150637"/>
                    <a:gd name="connsiteY22" fmla="*/ 38011 h 100526"/>
                    <a:gd name="connsiteX23" fmla="*/ 54027 w 150637"/>
                    <a:gd name="connsiteY23" fmla="*/ 55433 h 100526"/>
                    <a:gd name="connsiteX24" fmla="*/ 20767 w 150637"/>
                    <a:gd name="connsiteY24" fmla="*/ 52265 h 1005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50637" h="100526">
                      <a:moveTo>
                        <a:pt x="20767" y="52265"/>
                      </a:moveTo>
                      <a:cubicBezTo>
                        <a:pt x="19184" y="52265"/>
                        <a:pt x="19184" y="50681"/>
                        <a:pt x="17600" y="50681"/>
                      </a:cubicBezTo>
                      <a:cubicBezTo>
                        <a:pt x="6513" y="42762"/>
                        <a:pt x="1762" y="34843"/>
                        <a:pt x="178" y="25341"/>
                      </a:cubicBezTo>
                      <a:cubicBezTo>
                        <a:pt x="-1406" y="11086"/>
                        <a:pt x="8097" y="1584"/>
                        <a:pt x="8097" y="1584"/>
                      </a:cubicBezTo>
                      <a:lnTo>
                        <a:pt x="16016" y="7919"/>
                      </a:lnTo>
                      <a:lnTo>
                        <a:pt x="12848" y="4751"/>
                      </a:lnTo>
                      <a:lnTo>
                        <a:pt x="16016" y="7919"/>
                      </a:lnTo>
                      <a:cubicBezTo>
                        <a:pt x="16016" y="7919"/>
                        <a:pt x="9681" y="15838"/>
                        <a:pt x="11265" y="23757"/>
                      </a:cubicBezTo>
                      <a:cubicBezTo>
                        <a:pt x="11265" y="30092"/>
                        <a:pt x="16016" y="36427"/>
                        <a:pt x="23935" y="41179"/>
                      </a:cubicBezTo>
                      <a:cubicBezTo>
                        <a:pt x="31854" y="47514"/>
                        <a:pt x="41357" y="49097"/>
                        <a:pt x="50859" y="45930"/>
                      </a:cubicBezTo>
                      <a:cubicBezTo>
                        <a:pt x="66697" y="41179"/>
                        <a:pt x="82535" y="26924"/>
                        <a:pt x="93621" y="6335"/>
                      </a:cubicBezTo>
                      <a:cubicBezTo>
                        <a:pt x="95205" y="3168"/>
                        <a:pt x="96789" y="1584"/>
                        <a:pt x="96789" y="0"/>
                      </a:cubicBezTo>
                      <a:lnTo>
                        <a:pt x="106292" y="4751"/>
                      </a:lnTo>
                      <a:cubicBezTo>
                        <a:pt x="104708" y="6335"/>
                        <a:pt x="104708" y="7919"/>
                        <a:pt x="103124" y="9503"/>
                      </a:cubicBezTo>
                      <a:cubicBezTo>
                        <a:pt x="96789" y="20589"/>
                        <a:pt x="84119" y="50681"/>
                        <a:pt x="90454" y="71270"/>
                      </a:cubicBezTo>
                      <a:cubicBezTo>
                        <a:pt x="92038" y="77605"/>
                        <a:pt x="96789" y="83941"/>
                        <a:pt x="103124" y="87108"/>
                      </a:cubicBezTo>
                      <a:cubicBezTo>
                        <a:pt x="103124" y="87108"/>
                        <a:pt x="114211" y="93443"/>
                        <a:pt x="123713" y="90276"/>
                      </a:cubicBezTo>
                      <a:cubicBezTo>
                        <a:pt x="130049" y="88692"/>
                        <a:pt x="136384" y="83941"/>
                        <a:pt x="141135" y="74438"/>
                      </a:cubicBezTo>
                      <a:lnTo>
                        <a:pt x="150638" y="79189"/>
                      </a:lnTo>
                      <a:cubicBezTo>
                        <a:pt x="144303" y="90276"/>
                        <a:pt x="136384" y="96611"/>
                        <a:pt x="126881" y="99779"/>
                      </a:cubicBezTo>
                      <a:cubicBezTo>
                        <a:pt x="112627" y="102946"/>
                        <a:pt x="98373" y="95027"/>
                        <a:pt x="98373" y="95027"/>
                      </a:cubicBezTo>
                      <a:cubicBezTo>
                        <a:pt x="90454" y="90276"/>
                        <a:pt x="84119" y="82357"/>
                        <a:pt x="80951" y="72854"/>
                      </a:cubicBezTo>
                      <a:cubicBezTo>
                        <a:pt x="77784" y="61768"/>
                        <a:pt x="79367" y="49097"/>
                        <a:pt x="82535" y="38011"/>
                      </a:cubicBezTo>
                      <a:cubicBezTo>
                        <a:pt x="73032" y="45930"/>
                        <a:pt x="63530" y="52265"/>
                        <a:pt x="54027" y="55433"/>
                      </a:cubicBezTo>
                      <a:cubicBezTo>
                        <a:pt x="41357" y="60184"/>
                        <a:pt x="30270" y="58600"/>
                        <a:pt x="20767" y="522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รูปแบบอิสระ: รูปร่าง 26">
                  <a:extLst>
                    <a:ext uri="{FF2B5EF4-FFF2-40B4-BE49-F238E27FC236}">
                      <a16:creationId xmlns:a16="http://schemas.microsoft.com/office/drawing/2014/main" id="{580D9FA3-B38D-4417-A043-04B4A0C39B56}"/>
                    </a:ext>
                  </a:extLst>
                </p:cNvPr>
                <p:cNvSpPr/>
                <p:nvPr/>
              </p:nvSpPr>
              <p:spPr>
                <a:xfrm>
                  <a:off x="6830729" y="2693092"/>
                  <a:ext cx="70388" cy="59208"/>
                </a:xfrm>
                <a:custGeom>
                  <a:avLst/>
                  <a:gdLst>
                    <a:gd name="connsiteX0" fmla="*/ 3548 w 70388"/>
                    <a:gd name="connsiteY0" fmla="*/ 3776 h 59208"/>
                    <a:gd name="connsiteX1" fmla="*/ 16218 w 70388"/>
                    <a:gd name="connsiteY1" fmla="*/ 59209 h 59208"/>
                    <a:gd name="connsiteX2" fmla="*/ 70067 w 70388"/>
                    <a:gd name="connsiteY2" fmla="*/ 43371 h 59208"/>
                    <a:gd name="connsiteX3" fmla="*/ 3548 w 70388"/>
                    <a:gd name="connsiteY3" fmla="*/ 3776 h 592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0388" h="59208">
                      <a:moveTo>
                        <a:pt x="3548" y="3776"/>
                      </a:moveTo>
                      <a:cubicBezTo>
                        <a:pt x="-9123" y="13279"/>
                        <a:pt x="16218" y="59209"/>
                        <a:pt x="16218" y="59209"/>
                      </a:cubicBezTo>
                      <a:cubicBezTo>
                        <a:pt x="16218" y="59209"/>
                        <a:pt x="65316" y="57625"/>
                        <a:pt x="70067" y="43371"/>
                      </a:cubicBezTo>
                      <a:cubicBezTo>
                        <a:pt x="74818" y="25949"/>
                        <a:pt x="25721" y="-12062"/>
                        <a:pt x="3548" y="377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รูปแบบอิสระ: รูปร่าง 27">
                  <a:extLst>
                    <a:ext uri="{FF2B5EF4-FFF2-40B4-BE49-F238E27FC236}">
                      <a16:creationId xmlns:a16="http://schemas.microsoft.com/office/drawing/2014/main" id="{17B73912-0467-454A-B07B-81C8C0E2F03A}"/>
                    </a:ext>
                  </a:extLst>
                </p:cNvPr>
                <p:cNvSpPr/>
                <p:nvPr/>
              </p:nvSpPr>
              <p:spPr>
                <a:xfrm>
                  <a:off x="7356926" y="2140326"/>
                  <a:ext cx="640477" cy="257206"/>
                </a:xfrm>
                <a:custGeom>
                  <a:avLst/>
                  <a:gdLst>
                    <a:gd name="connsiteX0" fmla="*/ 0 w 640477"/>
                    <a:gd name="connsiteY0" fmla="*/ 257206 h 257206"/>
                    <a:gd name="connsiteX1" fmla="*/ 457715 w 640477"/>
                    <a:gd name="connsiteY1" fmla="*/ 2217 h 257206"/>
                    <a:gd name="connsiteX2" fmla="*/ 633515 w 640477"/>
                    <a:gd name="connsiteY2" fmla="*/ 49730 h 257206"/>
                    <a:gd name="connsiteX3" fmla="*/ 598672 w 640477"/>
                    <a:gd name="connsiteY3" fmla="*/ 105163 h 257206"/>
                    <a:gd name="connsiteX4" fmla="*/ 0 w 640477"/>
                    <a:gd name="connsiteY4" fmla="*/ 257206 h 2572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40477" h="257206">
                      <a:moveTo>
                        <a:pt x="0" y="257206"/>
                      </a:moveTo>
                      <a:cubicBezTo>
                        <a:pt x="0" y="257206"/>
                        <a:pt x="223314" y="13303"/>
                        <a:pt x="457715" y="2217"/>
                      </a:cubicBezTo>
                      <a:cubicBezTo>
                        <a:pt x="516315" y="-951"/>
                        <a:pt x="589169" y="-8870"/>
                        <a:pt x="633515" y="49730"/>
                      </a:cubicBezTo>
                      <a:cubicBezTo>
                        <a:pt x="633515" y="49730"/>
                        <a:pt x="663607" y="105163"/>
                        <a:pt x="598672" y="105163"/>
                      </a:cubicBezTo>
                      <a:cubicBezTo>
                        <a:pt x="495725" y="103579"/>
                        <a:pt x="307255" y="46563"/>
                        <a:pt x="0" y="257206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รูปแบบอิสระ: รูปร่าง 28">
                  <a:extLst>
                    <a:ext uri="{FF2B5EF4-FFF2-40B4-BE49-F238E27FC236}">
                      <a16:creationId xmlns:a16="http://schemas.microsoft.com/office/drawing/2014/main" id="{DCA805F4-7AE5-427D-B0B8-9BB9C141C41E}"/>
                    </a:ext>
                  </a:extLst>
                </p:cNvPr>
                <p:cNvSpPr/>
                <p:nvPr/>
              </p:nvSpPr>
              <p:spPr>
                <a:xfrm>
                  <a:off x="7005326" y="1683704"/>
                  <a:ext cx="398823" cy="539611"/>
                </a:xfrm>
                <a:custGeom>
                  <a:avLst/>
                  <a:gdLst>
                    <a:gd name="connsiteX0" fmla="*/ 0 w 398823"/>
                    <a:gd name="connsiteY0" fmla="*/ 539612 h 539611"/>
                    <a:gd name="connsiteX1" fmla="*/ 275579 w 398823"/>
                    <a:gd name="connsiteY1" fmla="*/ 32800 h 539611"/>
                    <a:gd name="connsiteX2" fmla="*/ 386444 w 398823"/>
                    <a:gd name="connsiteY2" fmla="*/ 10627 h 539611"/>
                    <a:gd name="connsiteX3" fmla="*/ 299336 w 398823"/>
                    <a:gd name="connsiteY3" fmla="*/ 127828 h 539611"/>
                    <a:gd name="connsiteX4" fmla="*/ 0 w 398823"/>
                    <a:gd name="connsiteY4" fmla="*/ 539612 h 539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8823" h="539611">
                      <a:moveTo>
                        <a:pt x="0" y="539612"/>
                      </a:moveTo>
                      <a:cubicBezTo>
                        <a:pt x="0" y="539612"/>
                        <a:pt x="28508" y="199098"/>
                        <a:pt x="275579" y="32800"/>
                      </a:cubicBezTo>
                      <a:cubicBezTo>
                        <a:pt x="275579" y="32800"/>
                        <a:pt x="357936" y="-22632"/>
                        <a:pt x="386444" y="10627"/>
                      </a:cubicBezTo>
                      <a:cubicBezTo>
                        <a:pt x="414952" y="43887"/>
                        <a:pt x="397531" y="73979"/>
                        <a:pt x="299336" y="127828"/>
                      </a:cubicBezTo>
                      <a:cubicBezTo>
                        <a:pt x="182135" y="192763"/>
                        <a:pt x="80773" y="313130"/>
                        <a:pt x="0" y="539612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" name="กราฟิก 1">
              <a:extLst>
                <a:ext uri="{FF2B5EF4-FFF2-40B4-BE49-F238E27FC236}">
                  <a16:creationId xmlns:a16="http://schemas.microsoft.com/office/drawing/2014/main" id="{080DBC5B-93A1-4A30-AB59-9E0041065022}"/>
                </a:ext>
              </a:extLst>
            </p:cNvPr>
            <p:cNvGrpSpPr/>
            <p:nvPr/>
          </p:nvGrpSpPr>
          <p:grpSpPr>
            <a:xfrm>
              <a:off x="7185209" y="2141070"/>
              <a:ext cx="428068" cy="468084"/>
              <a:chOff x="7185209" y="2141070"/>
              <a:chExt cx="428068" cy="468084"/>
            </a:xfrm>
            <a:solidFill>
              <a:srgbClr val="FF7BAC"/>
            </a:solidFill>
          </p:grpSpPr>
          <p:sp>
            <p:nvSpPr>
              <p:cNvPr id="31" name="รูปแบบอิสระ: รูปร่าง 30">
                <a:extLst>
                  <a:ext uri="{FF2B5EF4-FFF2-40B4-BE49-F238E27FC236}">
                    <a16:creationId xmlns:a16="http://schemas.microsoft.com/office/drawing/2014/main" id="{B08E46B4-1618-429B-B42A-5FF9B1EA53F7}"/>
                  </a:ext>
                </a:extLst>
              </p:cNvPr>
              <p:cNvSpPr/>
              <p:nvPr/>
            </p:nvSpPr>
            <p:spPr>
              <a:xfrm>
                <a:off x="7185209" y="2141070"/>
                <a:ext cx="223528" cy="261214"/>
              </a:xfrm>
              <a:custGeom>
                <a:avLst/>
                <a:gdLst>
                  <a:gd name="connsiteX0" fmla="*/ 216063 w 223528"/>
                  <a:gd name="connsiteY0" fmla="*/ 261214 h 261214"/>
                  <a:gd name="connsiteX1" fmla="*/ 24425 w 223528"/>
                  <a:gd name="connsiteY1" fmla="*/ 71160 h 261214"/>
                  <a:gd name="connsiteX2" fmla="*/ 216063 w 223528"/>
                  <a:gd name="connsiteY2" fmla="*/ 261214 h 261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528" h="261214">
                    <a:moveTo>
                      <a:pt x="216063" y="261214"/>
                    </a:moveTo>
                    <a:cubicBezTo>
                      <a:pt x="216063" y="261214"/>
                      <a:pt x="-86441" y="212117"/>
                      <a:pt x="24425" y="71160"/>
                    </a:cubicBezTo>
                    <a:cubicBezTo>
                      <a:pt x="95695" y="-17532"/>
                      <a:pt x="260409" y="-84051"/>
                      <a:pt x="216063" y="261214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3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รูปแบบอิสระ: รูปร่าง 31">
                <a:extLst>
                  <a:ext uri="{FF2B5EF4-FFF2-40B4-BE49-F238E27FC236}">
                    <a16:creationId xmlns:a16="http://schemas.microsoft.com/office/drawing/2014/main" id="{A60D7E40-7E44-4874-A11B-B870458CC6B0}"/>
                  </a:ext>
                </a:extLst>
              </p:cNvPr>
              <p:cNvSpPr/>
              <p:nvPr/>
            </p:nvSpPr>
            <p:spPr>
              <a:xfrm>
                <a:off x="7369597" y="2376943"/>
                <a:ext cx="243681" cy="232211"/>
              </a:xfrm>
              <a:custGeom>
                <a:avLst/>
                <a:gdLst>
                  <a:gd name="connsiteX0" fmla="*/ 0 w 243681"/>
                  <a:gd name="connsiteY0" fmla="*/ 0 h 232211"/>
                  <a:gd name="connsiteX1" fmla="*/ 155211 w 243681"/>
                  <a:gd name="connsiteY1" fmla="*/ 216979 h 232211"/>
                  <a:gd name="connsiteX2" fmla="*/ 0 w 243681"/>
                  <a:gd name="connsiteY2" fmla="*/ 0 h 232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681" h="232211">
                    <a:moveTo>
                      <a:pt x="0" y="0"/>
                    </a:moveTo>
                    <a:cubicBezTo>
                      <a:pt x="0" y="0"/>
                      <a:pt x="1584" y="302503"/>
                      <a:pt x="155211" y="216979"/>
                    </a:cubicBezTo>
                    <a:cubicBezTo>
                      <a:pt x="253406" y="161546"/>
                      <a:pt x="342098" y="9503"/>
                      <a:pt x="0" y="0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3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รูปแบบอิสระ: รูปร่าง 32">
                <a:extLst>
                  <a:ext uri="{FF2B5EF4-FFF2-40B4-BE49-F238E27FC236}">
                    <a16:creationId xmlns:a16="http://schemas.microsoft.com/office/drawing/2014/main" id="{84AB601D-9EAF-4B4A-A625-1B08F9FECABA}"/>
                  </a:ext>
                </a:extLst>
              </p:cNvPr>
              <p:cNvSpPr/>
              <p:nvPr/>
            </p:nvSpPr>
            <p:spPr>
              <a:xfrm rot="-1997185">
                <a:off x="7340958" y="2343492"/>
                <a:ext cx="95022" cy="79185"/>
              </a:xfrm>
              <a:custGeom>
                <a:avLst/>
                <a:gdLst>
                  <a:gd name="connsiteX0" fmla="*/ 95023 w 95022"/>
                  <a:gd name="connsiteY0" fmla="*/ 39593 h 79185"/>
                  <a:gd name="connsiteX1" fmla="*/ 47511 w 95022"/>
                  <a:gd name="connsiteY1" fmla="*/ 79186 h 79185"/>
                  <a:gd name="connsiteX2" fmla="*/ 0 w 95022"/>
                  <a:gd name="connsiteY2" fmla="*/ 39593 h 79185"/>
                  <a:gd name="connsiteX3" fmla="*/ 47511 w 95022"/>
                  <a:gd name="connsiteY3" fmla="*/ 0 h 79185"/>
                  <a:gd name="connsiteX4" fmla="*/ 95023 w 95022"/>
                  <a:gd name="connsiteY4" fmla="*/ 39593 h 79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022" h="79185">
                    <a:moveTo>
                      <a:pt x="95023" y="39593"/>
                    </a:moveTo>
                    <a:cubicBezTo>
                      <a:pt x="95023" y="61459"/>
                      <a:pt x="73751" y="79186"/>
                      <a:pt x="47511" y="79186"/>
                    </a:cubicBezTo>
                    <a:cubicBezTo>
                      <a:pt x="21271" y="79186"/>
                      <a:pt x="0" y="61459"/>
                      <a:pt x="0" y="39593"/>
                    </a:cubicBezTo>
                    <a:cubicBezTo>
                      <a:pt x="0" y="17726"/>
                      <a:pt x="21271" y="0"/>
                      <a:pt x="47511" y="0"/>
                    </a:cubicBezTo>
                    <a:cubicBezTo>
                      <a:pt x="73751" y="0"/>
                      <a:pt x="95023" y="17726"/>
                      <a:pt x="95023" y="39593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3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4" name="รูปแบบอิสระ: รูปร่าง 33">
              <a:extLst>
                <a:ext uri="{FF2B5EF4-FFF2-40B4-BE49-F238E27FC236}">
                  <a16:creationId xmlns:a16="http://schemas.microsoft.com/office/drawing/2014/main" id="{2A68DEC1-9555-438B-A8D1-2D1D4B46D69C}"/>
                </a:ext>
              </a:extLst>
            </p:cNvPr>
            <p:cNvSpPr/>
            <p:nvPr/>
          </p:nvSpPr>
          <p:spPr>
            <a:xfrm>
              <a:off x="6024962" y="2544825"/>
              <a:ext cx="464049" cy="532152"/>
            </a:xfrm>
            <a:custGeom>
              <a:avLst/>
              <a:gdLst>
                <a:gd name="connsiteX0" fmla="*/ 464049 w 464049"/>
                <a:gd name="connsiteY0" fmla="*/ 532152 h 532152"/>
                <a:gd name="connsiteX1" fmla="*/ 0 w 464049"/>
                <a:gd name="connsiteY1" fmla="*/ 0 h 53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4049" h="532152">
                  <a:moveTo>
                    <a:pt x="464049" y="532152"/>
                  </a:moveTo>
                  <a:cubicBezTo>
                    <a:pt x="454546" y="513147"/>
                    <a:pt x="421287" y="133038"/>
                    <a:pt x="0" y="0"/>
                  </a:cubicBezTo>
                </a:path>
              </a:pathLst>
            </a:custGeom>
            <a:noFill/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รูปแบบอิสระ: รูปร่าง 34">
              <a:extLst>
                <a:ext uri="{FF2B5EF4-FFF2-40B4-BE49-F238E27FC236}">
                  <a16:creationId xmlns:a16="http://schemas.microsoft.com/office/drawing/2014/main" id="{02A09525-1294-4B03-8EF0-2CE06913CB68}"/>
                </a:ext>
              </a:extLst>
            </p:cNvPr>
            <p:cNvSpPr/>
            <p:nvPr/>
          </p:nvSpPr>
          <p:spPr>
            <a:xfrm>
              <a:off x="5736345" y="2272374"/>
              <a:ext cx="462963" cy="446152"/>
            </a:xfrm>
            <a:custGeom>
              <a:avLst/>
              <a:gdLst>
                <a:gd name="connsiteX0" fmla="*/ 60551 w 462963"/>
                <a:gd name="connsiteY0" fmla="*/ 407073 h 446152"/>
                <a:gd name="connsiteX1" fmla="*/ 192006 w 462963"/>
                <a:gd name="connsiteY1" fmla="*/ 386484 h 446152"/>
                <a:gd name="connsiteX2" fmla="*/ 201509 w 462963"/>
                <a:gd name="connsiteY2" fmla="*/ 373813 h 446152"/>
                <a:gd name="connsiteX3" fmla="*/ 206260 w 462963"/>
                <a:gd name="connsiteY3" fmla="*/ 384900 h 446152"/>
                <a:gd name="connsiteX4" fmla="*/ 328212 w 462963"/>
                <a:gd name="connsiteY4" fmla="*/ 438749 h 446152"/>
                <a:gd name="connsiteX5" fmla="*/ 353552 w 462963"/>
                <a:gd name="connsiteY5" fmla="*/ 307294 h 446152"/>
                <a:gd name="connsiteX6" fmla="*/ 340882 w 462963"/>
                <a:gd name="connsiteY6" fmla="*/ 288289 h 446152"/>
                <a:gd name="connsiteX7" fmla="*/ 385227 w 462963"/>
                <a:gd name="connsiteY7" fmla="*/ 283538 h 446152"/>
                <a:gd name="connsiteX8" fmla="*/ 459666 w 462963"/>
                <a:gd name="connsiteY8" fmla="*/ 172673 h 446152"/>
                <a:gd name="connsiteX9" fmla="*/ 336130 w 462963"/>
                <a:gd name="connsiteY9" fmla="*/ 123575 h 446152"/>
                <a:gd name="connsiteX10" fmla="*/ 312374 w 462963"/>
                <a:gd name="connsiteY10" fmla="*/ 134662 h 446152"/>
                <a:gd name="connsiteX11" fmla="*/ 315541 w 462963"/>
                <a:gd name="connsiteY11" fmla="*/ 101402 h 446152"/>
                <a:gd name="connsiteX12" fmla="*/ 228433 w 462963"/>
                <a:gd name="connsiteY12" fmla="*/ 40 h 446152"/>
                <a:gd name="connsiteX13" fmla="*/ 149243 w 462963"/>
                <a:gd name="connsiteY13" fmla="*/ 106154 h 446152"/>
                <a:gd name="connsiteX14" fmla="*/ 150827 w 462963"/>
                <a:gd name="connsiteY14" fmla="*/ 114072 h 446152"/>
                <a:gd name="connsiteX15" fmla="*/ 133406 w 462963"/>
                <a:gd name="connsiteY15" fmla="*/ 104570 h 446152"/>
                <a:gd name="connsiteX16" fmla="*/ 5119 w 462963"/>
                <a:gd name="connsiteY16" fmla="*/ 140997 h 446152"/>
                <a:gd name="connsiteX17" fmla="*/ 68470 w 462963"/>
                <a:gd name="connsiteY17" fmla="*/ 258197 h 446152"/>
                <a:gd name="connsiteX18" fmla="*/ 81141 w 462963"/>
                <a:gd name="connsiteY18" fmla="*/ 262948 h 446152"/>
                <a:gd name="connsiteX19" fmla="*/ 68470 w 462963"/>
                <a:gd name="connsiteY19" fmla="*/ 274035 h 446152"/>
                <a:gd name="connsiteX20" fmla="*/ 60551 w 462963"/>
                <a:gd name="connsiteY20" fmla="*/ 407073 h 446152"/>
                <a:gd name="connsiteX21" fmla="*/ 233184 w 462963"/>
                <a:gd name="connsiteY21" fmla="*/ 253446 h 446152"/>
                <a:gd name="connsiteX22" fmla="*/ 214179 w 462963"/>
                <a:gd name="connsiteY22" fmla="*/ 267700 h 446152"/>
                <a:gd name="connsiteX23" fmla="*/ 201509 w 462963"/>
                <a:gd name="connsiteY23" fmla="*/ 251862 h 446152"/>
                <a:gd name="connsiteX24" fmla="*/ 184087 w 462963"/>
                <a:gd name="connsiteY24" fmla="*/ 240775 h 446152"/>
                <a:gd name="connsiteX25" fmla="*/ 198341 w 462963"/>
                <a:gd name="connsiteY25" fmla="*/ 220186 h 446152"/>
                <a:gd name="connsiteX26" fmla="*/ 203092 w 462963"/>
                <a:gd name="connsiteY26" fmla="*/ 198013 h 446152"/>
                <a:gd name="connsiteX27" fmla="*/ 237936 w 462963"/>
                <a:gd name="connsiteY27" fmla="*/ 205932 h 446152"/>
                <a:gd name="connsiteX28" fmla="*/ 261692 w 462963"/>
                <a:gd name="connsiteY28" fmla="*/ 199597 h 446152"/>
                <a:gd name="connsiteX29" fmla="*/ 263276 w 462963"/>
                <a:gd name="connsiteY29" fmla="*/ 231273 h 446152"/>
                <a:gd name="connsiteX30" fmla="*/ 269611 w 462963"/>
                <a:gd name="connsiteY30" fmla="*/ 243943 h 446152"/>
                <a:gd name="connsiteX31" fmla="*/ 233184 w 462963"/>
                <a:gd name="connsiteY31" fmla="*/ 253446 h 44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62963" h="446152">
                  <a:moveTo>
                    <a:pt x="60551" y="407073"/>
                  </a:moveTo>
                  <a:cubicBezTo>
                    <a:pt x="93811" y="438749"/>
                    <a:pt x="153995" y="429246"/>
                    <a:pt x="192006" y="386484"/>
                  </a:cubicBezTo>
                  <a:cubicBezTo>
                    <a:pt x="195173" y="383316"/>
                    <a:pt x="198341" y="378565"/>
                    <a:pt x="201509" y="373813"/>
                  </a:cubicBezTo>
                  <a:cubicBezTo>
                    <a:pt x="203092" y="376981"/>
                    <a:pt x="204676" y="381732"/>
                    <a:pt x="206260" y="384900"/>
                  </a:cubicBezTo>
                  <a:cubicBezTo>
                    <a:pt x="233184" y="435581"/>
                    <a:pt x="287033" y="459338"/>
                    <a:pt x="328212" y="438749"/>
                  </a:cubicBezTo>
                  <a:cubicBezTo>
                    <a:pt x="369390" y="418159"/>
                    <a:pt x="380476" y="359559"/>
                    <a:pt x="353552" y="307294"/>
                  </a:cubicBezTo>
                  <a:cubicBezTo>
                    <a:pt x="350384" y="299375"/>
                    <a:pt x="345633" y="293040"/>
                    <a:pt x="340882" y="288289"/>
                  </a:cubicBezTo>
                  <a:cubicBezTo>
                    <a:pt x="355136" y="288289"/>
                    <a:pt x="369390" y="288289"/>
                    <a:pt x="385227" y="283538"/>
                  </a:cubicBezTo>
                  <a:cubicBezTo>
                    <a:pt x="440660" y="266116"/>
                    <a:pt x="473920" y="217019"/>
                    <a:pt x="459666" y="172673"/>
                  </a:cubicBezTo>
                  <a:cubicBezTo>
                    <a:pt x="445412" y="128326"/>
                    <a:pt x="389979" y="106154"/>
                    <a:pt x="336130" y="123575"/>
                  </a:cubicBezTo>
                  <a:cubicBezTo>
                    <a:pt x="328212" y="126743"/>
                    <a:pt x="320293" y="129910"/>
                    <a:pt x="312374" y="134662"/>
                  </a:cubicBezTo>
                  <a:cubicBezTo>
                    <a:pt x="315541" y="123575"/>
                    <a:pt x="317125" y="112489"/>
                    <a:pt x="315541" y="101402"/>
                  </a:cubicBezTo>
                  <a:cubicBezTo>
                    <a:pt x="313957" y="44386"/>
                    <a:pt x="274362" y="-1544"/>
                    <a:pt x="228433" y="40"/>
                  </a:cubicBezTo>
                  <a:cubicBezTo>
                    <a:pt x="182503" y="1624"/>
                    <a:pt x="146076" y="49137"/>
                    <a:pt x="149243" y="106154"/>
                  </a:cubicBezTo>
                  <a:cubicBezTo>
                    <a:pt x="149243" y="109321"/>
                    <a:pt x="149243" y="110905"/>
                    <a:pt x="150827" y="114072"/>
                  </a:cubicBezTo>
                  <a:cubicBezTo>
                    <a:pt x="146076" y="110905"/>
                    <a:pt x="139741" y="107737"/>
                    <a:pt x="133406" y="104570"/>
                  </a:cubicBezTo>
                  <a:cubicBezTo>
                    <a:pt x="81141" y="82397"/>
                    <a:pt x="22540" y="98235"/>
                    <a:pt x="5119" y="140997"/>
                  </a:cubicBezTo>
                  <a:cubicBezTo>
                    <a:pt x="-12303" y="183759"/>
                    <a:pt x="16205" y="236024"/>
                    <a:pt x="68470" y="258197"/>
                  </a:cubicBezTo>
                  <a:cubicBezTo>
                    <a:pt x="73222" y="259781"/>
                    <a:pt x="76389" y="261365"/>
                    <a:pt x="81141" y="262948"/>
                  </a:cubicBezTo>
                  <a:cubicBezTo>
                    <a:pt x="76389" y="266116"/>
                    <a:pt x="73222" y="269284"/>
                    <a:pt x="68470" y="274035"/>
                  </a:cubicBezTo>
                  <a:cubicBezTo>
                    <a:pt x="32043" y="315213"/>
                    <a:pt x="27292" y="375397"/>
                    <a:pt x="60551" y="407073"/>
                  </a:cubicBezTo>
                  <a:close/>
                  <a:moveTo>
                    <a:pt x="233184" y="253446"/>
                  </a:moveTo>
                  <a:cubicBezTo>
                    <a:pt x="225265" y="256613"/>
                    <a:pt x="220514" y="262948"/>
                    <a:pt x="214179" y="267700"/>
                  </a:cubicBezTo>
                  <a:cubicBezTo>
                    <a:pt x="211011" y="261365"/>
                    <a:pt x="206260" y="256613"/>
                    <a:pt x="201509" y="251862"/>
                  </a:cubicBezTo>
                  <a:cubicBezTo>
                    <a:pt x="196757" y="247110"/>
                    <a:pt x="190422" y="243943"/>
                    <a:pt x="184087" y="240775"/>
                  </a:cubicBezTo>
                  <a:cubicBezTo>
                    <a:pt x="190422" y="234440"/>
                    <a:pt x="195173" y="228105"/>
                    <a:pt x="198341" y="220186"/>
                  </a:cubicBezTo>
                  <a:cubicBezTo>
                    <a:pt x="201509" y="212267"/>
                    <a:pt x="203092" y="205932"/>
                    <a:pt x="203092" y="198013"/>
                  </a:cubicBezTo>
                  <a:cubicBezTo>
                    <a:pt x="214179" y="202764"/>
                    <a:pt x="225265" y="205932"/>
                    <a:pt x="237936" y="205932"/>
                  </a:cubicBezTo>
                  <a:cubicBezTo>
                    <a:pt x="245854" y="205932"/>
                    <a:pt x="253773" y="202764"/>
                    <a:pt x="261692" y="199597"/>
                  </a:cubicBezTo>
                  <a:cubicBezTo>
                    <a:pt x="260108" y="210683"/>
                    <a:pt x="260108" y="221770"/>
                    <a:pt x="263276" y="231273"/>
                  </a:cubicBezTo>
                  <a:cubicBezTo>
                    <a:pt x="264860" y="236024"/>
                    <a:pt x="266444" y="239192"/>
                    <a:pt x="269611" y="243943"/>
                  </a:cubicBezTo>
                  <a:cubicBezTo>
                    <a:pt x="255357" y="245527"/>
                    <a:pt x="244271" y="248694"/>
                    <a:pt x="233184" y="253446"/>
                  </a:cubicBezTo>
                  <a:close/>
                </a:path>
              </a:pathLst>
            </a:custGeom>
            <a:solidFill>
              <a:srgbClr val="FFFFFF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รูปแบบอิสระ: รูปร่าง 35">
              <a:extLst>
                <a:ext uri="{FF2B5EF4-FFF2-40B4-BE49-F238E27FC236}">
                  <a16:creationId xmlns:a16="http://schemas.microsoft.com/office/drawing/2014/main" id="{0599DC37-EAB6-4070-8E82-D33EF5429E1B}"/>
                </a:ext>
              </a:extLst>
            </p:cNvPr>
            <p:cNvSpPr/>
            <p:nvPr/>
          </p:nvSpPr>
          <p:spPr>
            <a:xfrm>
              <a:off x="5890340" y="2421289"/>
              <a:ext cx="145708" cy="145708"/>
            </a:xfrm>
            <a:custGeom>
              <a:avLst/>
              <a:gdLst>
                <a:gd name="connsiteX0" fmla="*/ 145708 w 145708"/>
                <a:gd name="connsiteY0" fmla="*/ 72854 h 145708"/>
                <a:gd name="connsiteX1" fmla="*/ 72854 w 145708"/>
                <a:gd name="connsiteY1" fmla="*/ 145709 h 145708"/>
                <a:gd name="connsiteX2" fmla="*/ 0 w 145708"/>
                <a:gd name="connsiteY2" fmla="*/ 72854 h 145708"/>
                <a:gd name="connsiteX3" fmla="*/ 72854 w 145708"/>
                <a:gd name="connsiteY3" fmla="*/ 0 h 145708"/>
                <a:gd name="connsiteX4" fmla="*/ 145708 w 145708"/>
                <a:gd name="connsiteY4" fmla="*/ 72854 h 145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708" h="145708">
                  <a:moveTo>
                    <a:pt x="145708" y="72854"/>
                  </a:moveTo>
                  <a:cubicBezTo>
                    <a:pt x="145708" y="113091"/>
                    <a:pt x="113091" y="145709"/>
                    <a:pt x="72854" y="145709"/>
                  </a:cubicBezTo>
                  <a:cubicBezTo>
                    <a:pt x="32618" y="145709"/>
                    <a:pt x="0" y="113091"/>
                    <a:pt x="0" y="72854"/>
                  </a:cubicBezTo>
                  <a:cubicBezTo>
                    <a:pt x="0" y="32618"/>
                    <a:pt x="32617" y="0"/>
                    <a:pt x="72854" y="0"/>
                  </a:cubicBezTo>
                  <a:cubicBezTo>
                    <a:pt x="113090" y="0"/>
                    <a:pt x="145708" y="32618"/>
                    <a:pt x="145708" y="72854"/>
                  </a:cubicBezTo>
                  <a:close/>
                </a:path>
              </a:pathLst>
            </a:custGeom>
            <a:solidFill>
              <a:srgbClr val="FCEE21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รูปแบบอิสระ: รูปร่าง 36">
              <a:extLst>
                <a:ext uri="{FF2B5EF4-FFF2-40B4-BE49-F238E27FC236}">
                  <a16:creationId xmlns:a16="http://schemas.microsoft.com/office/drawing/2014/main" id="{87851FB6-B7CA-40ED-96C6-7C504D75A327}"/>
                </a:ext>
              </a:extLst>
            </p:cNvPr>
            <p:cNvSpPr/>
            <p:nvPr/>
          </p:nvSpPr>
          <p:spPr>
            <a:xfrm>
              <a:off x="5974280" y="2076024"/>
              <a:ext cx="521065" cy="999369"/>
            </a:xfrm>
            <a:custGeom>
              <a:avLst/>
              <a:gdLst>
                <a:gd name="connsiteX0" fmla="*/ 521066 w 521065"/>
                <a:gd name="connsiteY0" fmla="*/ 999369 h 999369"/>
                <a:gd name="connsiteX1" fmla="*/ 0 w 521065"/>
                <a:gd name="connsiteY1" fmla="*/ 0 h 999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21065" h="999369">
                  <a:moveTo>
                    <a:pt x="521066" y="999369"/>
                  </a:moveTo>
                  <a:cubicBezTo>
                    <a:pt x="517898" y="978780"/>
                    <a:pt x="345265" y="273995"/>
                    <a:pt x="0" y="0"/>
                  </a:cubicBezTo>
                </a:path>
              </a:pathLst>
            </a:custGeom>
            <a:noFill/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รูปแบบอิสระ: รูปร่าง 37">
              <a:extLst>
                <a:ext uri="{FF2B5EF4-FFF2-40B4-BE49-F238E27FC236}">
                  <a16:creationId xmlns:a16="http://schemas.microsoft.com/office/drawing/2014/main" id="{75735BA8-11DB-4050-B5D6-18B7E255A936}"/>
                </a:ext>
              </a:extLst>
            </p:cNvPr>
            <p:cNvSpPr/>
            <p:nvPr/>
          </p:nvSpPr>
          <p:spPr>
            <a:xfrm>
              <a:off x="5705803" y="1800200"/>
              <a:ext cx="463442" cy="447495"/>
            </a:xfrm>
            <a:custGeom>
              <a:avLst/>
              <a:gdLst>
                <a:gd name="connsiteX0" fmla="*/ 7153 w 463442"/>
                <a:gd name="connsiteY0" fmla="*/ 323337 h 447495"/>
                <a:gd name="connsiteX1" fmla="*/ 137023 w 463442"/>
                <a:gd name="connsiteY1" fmla="*/ 350262 h 447495"/>
                <a:gd name="connsiteX2" fmla="*/ 149693 w 463442"/>
                <a:gd name="connsiteY2" fmla="*/ 342343 h 447495"/>
                <a:gd name="connsiteX3" fmla="*/ 149693 w 463442"/>
                <a:gd name="connsiteY3" fmla="*/ 353429 h 447495"/>
                <a:gd name="connsiteX4" fmla="*/ 244721 w 463442"/>
                <a:gd name="connsiteY4" fmla="*/ 446873 h 447495"/>
                <a:gd name="connsiteX5" fmla="*/ 315991 w 463442"/>
                <a:gd name="connsiteY5" fmla="*/ 334424 h 447495"/>
                <a:gd name="connsiteX6" fmla="*/ 311240 w 463442"/>
                <a:gd name="connsiteY6" fmla="*/ 312251 h 447495"/>
                <a:gd name="connsiteX7" fmla="*/ 354002 w 463442"/>
                <a:gd name="connsiteY7" fmla="*/ 323337 h 447495"/>
                <a:gd name="connsiteX8" fmla="*/ 463283 w 463442"/>
                <a:gd name="connsiteY8" fmla="*/ 247315 h 447495"/>
                <a:gd name="connsiteX9" fmla="*/ 365088 w 463442"/>
                <a:gd name="connsiteY9" fmla="*/ 157040 h 447495"/>
                <a:gd name="connsiteX10" fmla="*/ 338164 w 463442"/>
                <a:gd name="connsiteY10" fmla="*/ 158623 h 447495"/>
                <a:gd name="connsiteX11" fmla="*/ 354002 w 463442"/>
                <a:gd name="connsiteY11" fmla="*/ 128532 h 447495"/>
                <a:gd name="connsiteX12" fmla="*/ 309656 w 463442"/>
                <a:gd name="connsiteY12" fmla="*/ 3412 h 447495"/>
                <a:gd name="connsiteX13" fmla="*/ 197207 w 463442"/>
                <a:gd name="connsiteY13" fmla="*/ 74683 h 447495"/>
                <a:gd name="connsiteX14" fmla="*/ 195623 w 463442"/>
                <a:gd name="connsiteY14" fmla="*/ 82602 h 447495"/>
                <a:gd name="connsiteX15" fmla="*/ 182953 w 463442"/>
                <a:gd name="connsiteY15" fmla="*/ 68348 h 447495"/>
                <a:gd name="connsiteX16" fmla="*/ 49915 w 463442"/>
                <a:gd name="connsiteY16" fmla="*/ 57261 h 447495"/>
                <a:gd name="connsiteX17" fmla="*/ 68920 w 463442"/>
                <a:gd name="connsiteY17" fmla="*/ 188715 h 447495"/>
                <a:gd name="connsiteX18" fmla="*/ 80007 w 463442"/>
                <a:gd name="connsiteY18" fmla="*/ 196634 h 447495"/>
                <a:gd name="connsiteX19" fmla="*/ 64169 w 463442"/>
                <a:gd name="connsiteY19" fmla="*/ 202969 h 447495"/>
                <a:gd name="connsiteX20" fmla="*/ 7153 w 463442"/>
                <a:gd name="connsiteY20" fmla="*/ 323337 h 447495"/>
                <a:gd name="connsiteX21" fmla="*/ 220964 w 463442"/>
                <a:gd name="connsiteY21" fmla="*/ 240980 h 447495"/>
                <a:gd name="connsiteX22" fmla="*/ 198791 w 463442"/>
                <a:gd name="connsiteY22" fmla="*/ 248899 h 447495"/>
                <a:gd name="connsiteX23" fmla="*/ 192456 w 463442"/>
                <a:gd name="connsiteY23" fmla="*/ 229894 h 447495"/>
                <a:gd name="connsiteX24" fmla="*/ 179785 w 463442"/>
                <a:gd name="connsiteY24" fmla="*/ 212472 h 447495"/>
                <a:gd name="connsiteX25" fmla="*/ 200375 w 463442"/>
                <a:gd name="connsiteY25" fmla="*/ 198218 h 447495"/>
                <a:gd name="connsiteX26" fmla="*/ 213045 w 463442"/>
                <a:gd name="connsiteY26" fmla="*/ 179213 h 447495"/>
                <a:gd name="connsiteX27" fmla="*/ 241553 w 463442"/>
                <a:gd name="connsiteY27" fmla="*/ 198218 h 447495"/>
                <a:gd name="connsiteX28" fmla="*/ 265310 w 463442"/>
                <a:gd name="connsiteY28" fmla="*/ 201386 h 447495"/>
                <a:gd name="connsiteX29" fmla="*/ 255807 w 463442"/>
                <a:gd name="connsiteY29" fmla="*/ 231478 h 447495"/>
                <a:gd name="connsiteX30" fmla="*/ 257391 w 463442"/>
                <a:gd name="connsiteY30" fmla="*/ 245732 h 447495"/>
                <a:gd name="connsiteX31" fmla="*/ 220964 w 463442"/>
                <a:gd name="connsiteY31" fmla="*/ 240980 h 447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63442" h="447495">
                  <a:moveTo>
                    <a:pt x="7153" y="323337"/>
                  </a:moveTo>
                  <a:cubicBezTo>
                    <a:pt x="27742" y="364516"/>
                    <a:pt x="86342" y="377186"/>
                    <a:pt x="137023" y="350262"/>
                  </a:cubicBezTo>
                  <a:cubicBezTo>
                    <a:pt x="141774" y="348678"/>
                    <a:pt x="146526" y="345510"/>
                    <a:pt x="149693" y="342343"/>
                  </a:cubicBezTo>
                  <a:cubicBezTo>
                    <a:pt x="149693" y="345510"/>
                    <a:pt x="149693" y="350262"/>
                    <a:pt x="149693" y="353429"/>
                  </a:cubicBezTo>
                  <a:cubicBezTo>
                    <a:pt x="156028" y="410445"/>
                    <a:pt x="198791" y="453208"/>
                    <a:pt x="244721" y="446873"/>
                  </a:cubicBezTo>
                  <a:cubicBezTo>
                    <a:pt x="290650" y="442121"/>
                    <a:pt x="322326" y="391440"/>
                    <a:pt x="315991" y="334424"/>
                  </a:cubicBezTo>
                  <a:cubicBezTo>
                    <a:pt x="314407" y="326505"/>
                    <a:pt x="312823" y="318586"/>
                    <a:pt x="311240" y="312251"/>
                  </a:cubicBezTo>
                  <a:cubicBezTo>
                    <a:pt x="323910" y="318586"/>
                    <a:pt x="338164" y="321753"/>
                    <a:pt x="354002" y="323337"/>
                  </a:cubicBezTo>
                  <a:cubicBezTo>
                    <a:pt x="411018" y="326505"/>
                    <a:pt x="460116" y="293245"/>
                    <a:pt x="463283" y="247315"/>
                  </a:cubicBezTo>
                  <a:cubicBezTo>
                    <a:pt x="466451" y="201386"/>
                    <a:pt x="422105" y="161791"/>
                    <a:pt x="365088" y="157040"/>
                  </a:cubicBezTo>
                  <a:cubicBezTo>
                    <a:pt x="355586" y="157040"/>
                    <a:pt x="347667" y="157040"/>
                    <a:pt x="338164" y="158623"/>
                  </a:cubicBezTo>
                  <a:cubicBezTo>
                    <a:pt x="344499" y="149121"/>
                    <a:pt x="349251" y="139618"/>
                    <a:pt x="354002" y="128532"/>
                  </a:cubicBezTo>
                  <a:cubicBezTo>
                    <a:pt x="373007" y="74683"/>
                    <a:pt x="352418" y="17666"/>
                    <a:pt x="309656" y="3412"/>
                  </a:cubicBezTo>
                  <a:cubicBezTo>
                    <a:pt x="266894" y="-10842"/>
                    <a:pt x="216213" y="20834"/>
                    <a:pt x="197207" y="74683"/>
                  </a:cubicBezTo>
                  <a:cubicBezTo>
                    <a:pt x="195623" y="77850"/>
                    <a:pt x="195623" y="79434"/>
                    <a:pt x="195623" y="82602"/>
                  </a:cubicBezTo>
                  <a:cubicBezTo>
                    <a:pt x="192456" y="77850"/>
                    <a:pt x="187704" y="73099"/>
                    <a:pt x="182953" y="68348"/>
                  </a:cubicBezTo>
                  <a:cubicBezTo>
                    <a:pt x="141774" y="28753"/>
                    <a:pt x="81591" y="24002"/>
                    <a:pt x="49915" y="57261"/>
                  </a:cubicBezTo>
                  <a:cubicBezTo>
                    <a:pt x="18239" y="90521"/>
                    <a:pt x="26158" y="149121"/>
                    <a:pt x="68920" y="188715"/>
                  </a:cubicBezTo>
                  <a:cubicBezTo>
                    <a:pt x="72088" y="191883"/>
                    <a:pt x="75255" y="195050"/>
                    <a:pt x="80007" y="196634"/>
                  </a:cubicBezTo>
                  <a:cubicBezTo>
                    <a:pt x="75255" y="198218"/>
                    <a:pt x="70504" y="199802"/>
                    <a:pt x="64169" y="202969"/>
                  </a:cubicBezTo>
                  <a:cubicBezTo>
                    <a:pt x="11904" y="226726"/>
                    <a:pt x="-13436" y="282159"/>
                    <a:pt x="7153" y="323337"/>
                  </a:cubicBezTo>
                  <a:close/>
                  <a:moveTo>
                    <a:pt x="220964" y="240980"/>
                  </a:moveTo>
                  <a:cubicBezTo>
                    <a:pt x="213045" y="242564"/>
                    <a:pt x="205126" y="244148"/>
                    <a:pt x="198791" y="248899"/>
                  </a:cubicBezTo>
                  <a:cubicBezTo>
                    <a:pt x="197207" y="242564"/>
                    <a:pt x="195623" y="236229"/>
                    <a:pt x="192456" y="229894"/>
                  </a:cubicBezTo>
                  <a:cubicBezTo>
                    <a:pt x="189288" y="223559"/>
                    <a:pt x="184537" y="217224"/>
                    <a:pt x="179785" y="212472"/>
                  </a:cubicBezTo>
                  <a:cubicBezTo>
                    <a:pt x="187704" y="209305"/>
                    <a:pt x="194039" y="204553"/>
                    <a:pt x="200375" y="198218"/>
                  </a:cubicBezTo>
                  <a:cubicBezTo>
                    <a:pt x="205126" y="191883"/>
                    <a:pt x="209877" y="185548"/>
                    <a:pt x="213045" y="179213"/>
                  </a:cubicBezTo>
                  <a:cubicBezTo>
                    <a:pt x="220964" y="188715"/>
                    <a:pt x="230467" y="195050"/>
                    <a:pt x="241553" y="198218"/>
                  </a:cubicBezTo>
                  <a:cubicBezTo>
                    <a:pt x="249472" y="201386"/>
                    <a:pt x="257391" y="201386"/>
                    <a:pt x="265310" y="201386"/>
                  </a:cubicBezTo>
                  <a:cubicBezTo>
                    <a:pt x="260558" y="210888"/>
                    <a:pt x="255807" y="220391"/>
                    <a:pt x="255807" y="231478"/>
                  </a:cubicBezTo>
                  <a:cubicBezTo>
                    <a:pt x="255807" y="236229"/>
                    <a:pt x="255807" y="240980"/>
                    <a:pt x="257391" y="245732"/>
                  </a:cubicBezTo>
                  <a:cubicBezTo>
                    <a:pt x="244721" y="240980"/>
                    <a:pt x="233634" y="239397"/>
                    <a:pt x="220964" y="240980"/>
                  </a:cubicBezTo>
                  <a:close/>
                </a:path>
              </a:pathLst>
            </a:custGeom>
            <a:solidFill>
              <a:srgbClr val="FFFFFF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รูปแบบอิสระ: รูปร่าง 38">
              <a:extLst>
                <a:ext uri="{FF2B5EF4-FFF2-40B4-BE49-F238E27FC236}">
                  <a16:creationId xmlns:a16="http://schemas.microsoft.com/office/drawing/2014/main" id="{181D0958-3772-49A2-A7B9-AB1DD08247CE}"/>
                </a:ext>
              </a:extLst>
            </p:cNvPr>
            <p:cNvSpPr/>
            <p:nvPr/>
          </p:nvSpPr>
          <p:spPr>
            <a:xfrm>
              <a:off x="5861832" y="1935067"/>
              <a:ext cx="145708" cy="145708"/>
            </a:xfrm>
            <a:custGeom>
              <a:avLst/>
              <a:gdLst>
                <a:gd name="connsiteX0" fmla="*/ 145708 w 145708"/>
                <a:gd name="connsiteY0" fmla="*/ 72854 h 145708"/>
                <a:gd name="connsiteX1" fmla="*/ 72854 w 145708"/>
                <a:gd name="connsiteY1" fmla="*/ 145708 h 145708"/>
                <a:gd name="connsiteX2" fmla="*/ 0 w 145708"/>
                <a:gd name="connsiteY2" fmla="*/ 72854 h 145708"/>
                <a:gd name="connsiteX3" fmla="*/ 72854 w 145708"/>
                <a:gd name="connsiteY3" fmla="*/ 0 h 145708"/>
                <a:gd name="connsiteX4" fmla="*/ 145708 w 145708"/>
                <a:gd name="connsiteY4" fmla="*/ 72854 h 145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708" h="145708">
                  <a:moveTo>
                    <a:pt x="145708" y="72854"/>
                  </a:moveTo>
                  <a:cubicBezTo>
                    <a:pt x="145708" y="113090"/>
                    <a:pt x="113091" y="145708"/>
                    <a:pt x="72854" y="145708"/>
                  </a:cubicBezTo>
                  <a:cubicBezTo>
                    <a:pt x="32618" y="145708"/>
                    <a:pt x="0" y="113090"/>
                    <a:pt x="0" y="72854"/>
                  </a:cubicBezTo>
                  <a:cubicBezTo>
                    <a:pt x="0" y="32618"/>
                    <a:pt x="32618" y="0"/>
                    <a:pt x="72854" y="0"/>
                  </a:cubicBezTo>
                  <a:cubicBezTo>
                    <a:pt x="113090" y="0"/>
                    <a:pt x="145708" y="32618"/>
                    <a:pt x="145708" y="72854"/>
                  </a:cubicBezTo>
                  <a:close/>
                </a:path>
              </a:pathLst>
            </a:custGeom>
            <a:solidFill>
              <a:srgbClr val="FCEE21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รูปแบบอิสระ: รูปร่าง 39">
              <a:extLst>
                <a:ext uri="{FF2B5EF4-FFF2-40B4-BE49-F238E27FC236}">
                  <a16:creationId xmlns:a16="http://schemas.microsoft.com/office/drawing/2014/main" id="{9D59E47F-BBAA-432C-AE5B-5758BA0E8C03}"/>
                </a:ext>
              </a:extLst>
            </p:cNvPr>
            <p:cNvSpPr/>
            <p:nvPr/>
          </p:nvSpPr>
          <p:spPr>
            <a:xfrm>
              <a:off x="5964778" y="2690297"/>
              <a:ext cx="326260" cy="192121"/>
            </a:xfrm>
            <a:custGeom>
              <a:avLst/>
              <a:gdLst>
                <a:gd name="connsiteX0" fmla="*/ 326260 w 326260"/>
                <a:gd name="connsiteY0" fmla="*/ 6571 h 192121"/>
                <a:gd name="connsiteX1" fmla="*/ 0 w 326260"/>
                <a:gd name="connsiteY1" fmla="*/ 190291 h 192121"/>
                <a:gd name="connsiteX2" fmla="*/ 326260 w 326260"/>
                <a:gd name="connsiteY2" fmla="*/ 6571 h 192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260" h="192121">
                  <a:moveTo>
                    <a:pt x="326260" y="6571"/>
                  </a:moveTo>
                  <a:cubicBezTo>
                    <a:pt x="326260" y="6571"/>
                    <a:pt x="107698" y="-53612"/>
                    <a:pt x="0" y="190291"/>
                  </a:cubicBezTo>
                  <a:cubicBezTo>
                    <a:pt x="0" y="190291"/>
                    <a:pt x="251822" y="223550"/>
                    <a:pt x="326260" y="6571"/>
                  </a:cubicBezTo>
                  <a:close/>
                </a:path>
              </a:pathLst>
            </a:custGeom>
            <a:solidFill>
              <a:srgbClr val="98BD60"/>
            </a:solidFill>
            <a:ln w="15831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รูปแบบอิสระ: รูปร่าง 40">
              <a:extLst>
                <a:ext uri="{FF2B5EF4-FFF2-40B4-BE49-F238E27FC236}">
                  <a16:creationId xmlns:a16="http://schemas.microsoft.com/office/drawing/2014/main" id="{0E007282-D4F9-41DF-85BE-2F62857AACBC}"/>
                </a:ext>
              </a:extLst>
            </p:cNvPr>
            <p:cNvSpPr/>
            <p:nvPr/>
          </p:nvSpPr>
          <p:spPr>
            <a:xfrm>
              <a:off x="6352236" y="1911310"/>
              <a:ext cx="159360" cy="356351"/>
            </a:xfrm>
            <a:custGeom>
              <a:avLst/>
              <a:gdLst>
                <a:gd name="connsiteX0" fmla="*/ 24326 w 159360"/>
                <a:gd name="connsiteY0" fmla="*/ 356352 h 356351"/>
                <a:gd name="connsiteX1" fmla="*/ 136775 w 159360"/>
                <a:gd name="connsiteY1" fmla="*/ 0 h 356351"/>
                <a:gd name="connsiteX2" fmla="*/ 24326 w 159360"/>
                <a:gd name="connsiteY2" fmla="*/ 356352 h 356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360" h="356351">
                  <a:moveTo>
                    <a:pt x="24326" y="356352"/>
                  </a:moveTo>
                  <a:cubicBezTo>
                    <a:pt x="24326" y="356352"/>
                    <a:pt x="225467" y="250238"/>
                    <a:pt x="136775" y="0"/>
                  </a:cubicBezTo>
                  <a:cubicBezTo>
                    <a:pt x="136775" y="0"/>
                    <a:pt x="-69118" y="148876"/>
                    <a:pt x="24326" y="356352"/>
                  </a:cubicBezTo>
                  <a:close/>
                </a:path>
              </a:pathLst>
            </a:custGeom>
            <a:solidFill>
              <a:srgbClr val="98BD60"/>
            </a:solidFill>
            <a:ln w="15831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รูปแบบอิสระ: รูปร่าง 41">
              <a:extLst>
                <a:ext uri="{FF2B5EF4-FFF2-40B4-BE49-F238E27FC236}">
                  <a16:creationId xmlns:a16="http://schemas.microsoft.com/office/drawing/2014/main" id="{7EA61296-A3B5-4071-9C20-F8EBCF2684A9}"/>
                </a:ext>
              </a:extLst>
            </p:cNvPr>
            <p:cNvSpPr/>
            <p:nvPr/>
          </p:nvSpPr>
          <p:spPr>
            <a:xfrm>
              <a:off x="6196011" y="1790942"/>
              <a:ext cx="237778" cy="1436494"/>
            </a:xfrm>
            <a:custGeom>
              <a:avLst/>
              <a:gdLst>
                <a:gd name="connsiteX0" fmla="*/ 235984 w 237778"/>
                <a:gd name="connsiteY0" fmla="*/ 1436494 h 1436494"/>
                <a:gd name="connsiteX1" fmla="*/ 0 w 237778"/>
                <a:gd name="connsiteY1" fmla="*/ 0 h 143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778" h="1436494">
                  <a:moveTo>
                    <a:pt x="235984" y="1436494"/>
                  </a:moveTo>
                  <a:cubicBezTo>
                    <a:pt x="239152" y="1415905"/>
                    <a:pt x="261325" y="354768"/>
                    <a:pt x="0" y="0"/>
                  </a:cubicBezTo>
                </a:path>
              </a:pathLst>
            </a:custGeom>
            <a:noFill/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รูปแบบอิสระ: รูปร่าง 42">
              <a:extLst>
                <a:ext uri="{FF2B5EF4-FFF2-40B4-BE49-F238E27FC236}">
                  <a16:creationId xmlns:a16="http://schemas.microsoft.com/office/drawing/2014/main" id="{878C5A4A-C5AD-4741-B9EA-2FC0D3CF57D9}"/>
                </a:ext>
              </a:extLst>
            </p:cNvPr>
            <p:cNvSpPr/>
            <p:nvPr/>
          </p:nvSpPr>
          <p:spPr>
            <a:xfrm>
              <a:off x="5930063" y="1503906"/>
              <a:ext cx="464165" cy="444496"/>
            </a:xfrm>
            <a:custGeom>
              <a:avLst/>
              <a:gdLst>
                <a:gd name="connsiteX0" fmla="*/ 1455 w 464165"/>
                <a:gd name="connsiteY0" fmla="*/ 261696 h 444496"/>
                <a:gd name="connsiteX1" fmla="*/ 120239 w 464165"/>
                <a:gd name="connsiteY1" fmla="*/ 321880 h 444496"/>
                <a:gd name="connsiteX2" fmla="*/ 134494 w 464165"/>
                <a:gd name="connsiteY2" fmla="*/ 317128 h 444496"/>
                <a:gd name="connsiteX3" fmla="*/ 131326 w 464165"/>
                <a:gd name="connsiteY3" fmla="*/ 328215 h 444496"/>
                <a:gd name="connsiteX4" fmla="*/ 197845 w 464165"/>
                <a:gd name="connsiteY4" fmla="*/ 443831 h 444496"/>
                <a:gd name="connsiteX5" fmla="*/ 296040 w 464165"/>
                <a:gd name="connsiteY5" fmla="*/ 353555 h 444496"/>
                <a:gd name="connsiteX6" fmla="*/ 297623 w 464165"/>
                <a:gd name="connsiteY6" fmla="*/ 329799 h 444496"/>
                <a:gd name="connsiteX7" fmla="*/ 335634 w 464165"/>
                <a:gd name="connsiteY7" fmla="*/ 350388 h 444496"/>
                <a:gd name="connsiteX8" fmla="*/ 460753 w 464165"/>
                <a:gd name="connsiteY8" fmla="*/ 304458 h 444496"/>
                <a:gd name="connsiteX9" fmla="*/ 389483 w 464165"/>
                <a:gd name="connsiteY9" fmla="*/ 192009 h 444496"/>
                <a:gd name="connsiteX10" fmla="*/ 364143 w 464165"/>
                <a:gd name="connsiteY10" fmla="*/ 185674 h 444496"/>
                <a:gd name="connsiteX11" fmla="*/ 386316 w 464165"/>
                <a:gd name="connsiteY11" fmla="*/ 160333 h 444496"/>
                <a:gd name="connsiteX12" fmla="*/ 375229 w 464165"/>
                <a:gd name="connsiteY12" fmla="*/ 27295 h 444496"/>
                <a:gd name="connsiteX13" fmla="*/ 248526 w 464165"/>
                <a:gd name="connsiteY13" fmla="*/ 66890 h 444496"/>
                <a:gd name="connsiteX14" fmla="*/ 245359 w 464165"/>
                <a:gd name="connsiteY14" fmla="*/ 73225 h 444496"/>
                <a:gd name="connsiteX15" fmla="*/ 237440 w 464165"/>
                <a:gd name="connsiteY15" fmla="*/ 55804 h 444496"/>
                <a:gd name="connsiteX16" fmla="*/ 112320 w 464165"/>
                <a:gd name="connsiteY16" fmla="*/ 9874 h 444496"/>
                <a:gd name="connsiteX17" fmla="*/ 94899 w 464165"/>
                <a:gd name="connsiteY17" fmla="*/ 141328 h 444496"/>
                <a:gd name="connsiteX18" fmla="*/ 102818 w 464165"/>
                <a:gd name="connsiteY18" fmla="*/ 152414 h 444496"/>
                <a:gd name="connsiteX19" fmla="*/ 86980 w 464165"/>
                <a:gd name="connsiteY19" fmla="*/ 153998 h 444496"/>
                <a:gd name="connsiteX20" fmla="*/ 1455 w 464165"/>
                <a:gd name="connsiteY20" fmla="*/ 261696 h 444496"/>
                <a:gd name="connsiteX21" fmla="*/ 229521 w 464165"/>
                <a:gd name="connsiteY21" fmla="*/ 239523 h 444496"/>
                <a:gd name="connsiteX22" fmla="*/ 205764 w 464165"/>
                <a:gd name="connsiteY22" fmla="*/ 241107 h 444496"/>
                <a:gd name="connsiteX23" fmla="*/ 205764 w 464165"/>
                <a:gd name="connsiteY23" fmla="*/ 220517 h 444496"/>
                <a:gd name="connsiteX24" fmla="*/ 197845 w 464165"/>
                <a:gd name="connsiteY24" fmla="*/ 199928 h 444496"/>
                <a:gd name="connsiteX25" fmla="*/ 220018 w 464165"/>
                <a:gd name="connsiteY25" fmla="*/ 192009 h 444496"/>
                <a:gd name="connsiteX26" fmla="*/ 237440 w 464165"/>
                <a:gd name="connsiteY26" fmla="*/ 176171 h 444496"/>
                <a:gd name="connsiteX27" fmla="*/ 259613 w 464165"/>
                <a:gd name="connsiteY27" fmla="*/ 203096 h 444496"/>
                <a:gd name="connsiteX28" fmla="*/ 281786 w 464165"/>
                <a:gd name="connsiteY28" fmla="*/ 212598 h 444496"/>
                <a:gd name="connsiteX29" fmla="*/ 264364 w 464165"/>
                <a:gd name="connsiteY29" fmla="*/ 239523 h 444496"/>
                <a:gd name="connsiteX30" fmla="*/ 261197 w 464165"/>
                <a:gd name="connsiteY30" fmla="*/ 252193 h 444496"/>
                <a:gd name="connsiteX31" fmla="*/ 229521 w 464165"/>
                <a:gd name="connsiteY31" fmla="*/ 239523 h 444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64165" h="444496">
                  <a:moveTo>
                    <a:pt x="1455" y="261696"/>
                  </a:moveTo>
                  <a:cubicBezTo>
                    <a:pt x="10958" y="306042"/>
                    <a:pt x="63223" y="334550"/>
                    <a:pt x="120239" y="321880"/>
                  </a:cubicBezTo>
                  <a:cubicBezTo>
                    <a:pt x="124991" y="320296"/>
                    <a:pt x="129742" y="318712"/>
                    <a:pt x="134494" y="317128"/>
                  </a:cubicBezTo>
                  <a:cubicBezTo>
                    <a:pt x="132910" y="320296"/>
                    <a:pt x="132910" y="325047"/>
                    <a:pt x="131326" y="328215"/>
                  </a:cubicBezTo>
                  <a:cubicBezTo>
                    <a:pt x="123407" y="385231"/>
                    <a:pt x="153499" y="435912"/>
                    <a:pt x="197845" y="443831"/>
                  </a:cubicBezTo>
                  <a:cubicBezTo>
                    <a:pt x="243775" y="450166"/>
                    <a:pt x="286537" y="410572"/>
                    <a:pt x="296040" y="353555"/>
                  </a:cubicBezTo>
                  <a:cubicBezTo>
                    <a:pt x="297623" y="345637"/>
                    <a:pt x="297623" y="337718"/>
                    <a:pt x="297623" y="329799"/>
                  </a:cubicBezTo>
                  <a:cubicBezTo>
                    <a:pt x="308710" y="339301"/>
                    <a:pt x="321380" y="345637"/>
                    <a:pt x="335634" y="350388"/>
                  </a:cubicBezTo>
                  <a:cubicBezTo>
                    <a:pt x="389483" y="369393"/>
                    <a:pt x="446499" y="348804"/>
                    <a:pt x="460753" y="304458"/>
                  </a:cubicBezTo>
                  <a:cubicBezTo>
                    <a:pt x="475008" y="261696"/>
                    <a:pt x="443332" y="211015"/>
                    <a:pt x="389483" y="192009"/>
                  </a:cubicBezTo>
                  <a:cubicBezTo>
                    <a:pt x="381564" y="188842"/>
                    <a:pt x="372062" y="187258"/>
                    <a:pt x="364143" y="185674"/>
                  </a:cubicBezTo>
                  <a:cubicBezTo>
                    <a:pt x="372062" y="177755"/>
                    <a:pt x="379981" y="169836"/>
                    <a:pt x="386316" y="160333"/>
                  </a:cubicBezTo>
                  <a:cubicBezTo>
                    <a:pt x="417991" y="112820"/>
                    <a:pt x="413240" y="52636"/>
                    <a:pt x="375229" y="27295"/>
                  </a:cubicBezTo>
                  <a:cubicBezTo>
                    <a:pt x="337218" y="1955"/>
                    <a:pt x="280202" y="19377"/>
                    <a:pt x="248526" y="66890"/>
                  </a:cubicBezTo>
                  <a:cubicBezTo>
                    <a:pt x="246942" y="68474"/>
                    <a:pt x="245359" y="71641"/>
                    <a:pt x="245359" y="73225"/>
                  </a:cubicBezTo>
                  <a:cubicBezTo>
                    <a:pt x="242191" y="66890"/>
                    <a:pt x="240607" y="62139"/>
                    <a:pt x="237440" y="55804"/>
                  </a:cubicBezTo>
                  <a:cubicBezTo>
                    <a:pt x="207347" y="6706"/>
                    <a:pt x="151915" y="-13883"/>
                    <a:pt x="112320" y="9874"/>
                  </a:cubicBezTo>
                  <a:cubicBezTo>
                    <a:pt x="72726" y="33630"/>
                    <a:pt x="64807" y="92231"/>
                    <a:pt x="94899" y="141328"/>
                  </a:cubicBezTo>
                  <a:cubicBezTo>
                    <a:pt x="98066" y="146079"/>
                    <a:pt x="99650" y="149247"/>
                    <a:pt x="102818" y="152414"/>
                  </a:cubicBezTo>
                  <a:cubicBezTo>
                    <a:pt x="98066" y="152414"/>
                    <a:pt x="91731" y="153998"/>
                    <a:pt x="86980" y="153998"/>
                  </a:cubicBezTo>
                  <a:cubicBezTo>
                    <a:pt x="29964" y="171420"/>
                    <a:pt x="-8047" y="217350"/>
                    <a:pt x="1455" y="261696"/>
                  </a:cubicBezTo>
                  <a:close/>
                  <a:moveTo>
                    <a:pt x="229521" y="239523"/>
                  </a:moveTo>
                  <a:cubicBezTo>
                    <a:pt x="221602" y="237939"/>
                    <a:pt x="213683" y="239523"/>
                    <a:pt x="205764" y="241107"/>
                  </a:cubicBezTo>
                  <a:cubicBezTo>
                    <a:pt x="205764" y="234771"/>
                    <a:pt x="205764" y="228436"/>
                    <a:pt x="205764" y="220517"/>
                  </a:cubicBezTo>
                  <a:cubicBezTo>
                    <a:pt x="204180" y="212598"/>
                    <a:pt x="201012" y="206263"/>
                    <a:pt x="197845" y="199928"/>
                  </a:cubicBezTo>
                  <a:cubicBezTo>
                    <a:pt x="205764" y="198344"/>
                    <a:pt x="213683" y="196761"/>
                    <a:pt x="220018" y="192009"/>
                  </a:cubicBezTo>
                  <a:cubicBezTo>
                    <a:pt x="226353" y="187258"/>
                    <a:pt x="232688" y="182506"/>
                    <a:pt x="237440" y="176171"/>
                  </a:cubicBezTo>
                  <a:cubicBezTo>
                    <a:pt x="242191" y="187258"/>
                    <a:pt x="250110" y="196761"/>
                    <a:pt x="259613" y="203096"/>
                  </a:cubicBezTo>
                  <a:cubicBezTo>
                    <a:pt x="265948" y="207847"/>
                    <a:pt x="273867" y="211015"/>
                    <a:pt x="281786" y="212598"/>
                  </a:cubicBezTo>
                  <a:cubicBezTo>
                    <a:pt x="273867" y="220517"/>
                    <a:pt x="267532" y="230020"/>
                    <a:pt x="264364" y="239523"/>
                  </a:cubicBezTo>
                  <a:cubicBezTo>
                    <a:pt x="262780" y="244274"/>
                    <a:pt x="262780" y="249026"/>
                    <a:pt x="261197" y="252193"/>
                  </a:cubicBezTo>
                  <a:cubicBezTo>
                    <a:pt x="253278" y="245858"/>
                    <a:pt x="242191" y="241107"/>
                    <a:pt x="229521" y="239523"/>
                  </a:cubicBezTo>
                  <a:close/>
                </a:path>
              </a:pathLst>
            </a:custGeom>
            <a:solidFill>
              <a:srgbClr val="FFFFFF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รูปแบบอิสระ: รูปร่าง 43">
              <a:extLst>
                <a:ext uri="{FF2B5EF4-FFF2-40B4-BE49-F238E27FC236}">
                  <a16:creationId xmlns:a16="http://schemas.microsoft.com/office/drawing/2014/main" id="{7606797B-576B-47B5-AEBE-788CF98DC96C}"/>
                </a:ext>
              </a:extLst>
            </p:cNvPr>
            <p:cNvSpPr/>
            <p:nvPr/>
          </p:nvSpPr>
          <p:spPr>
            <a:xfrm>
              <a:off x="6102567" y="1640483"/>
              <a:ext cx="145708" cy="145708"/>
            </a:xfrm>
            <a:custGeom>
              <a:avLst/>
              <a:gdLst>
                <a:gd name="connsiteX0" fmla="*/ 145708 w 145708"/>
                <a:gd name="connsiteY0" fmla="*/ 72854 h 145708"/>
                <a:gd name="connsiteX1" fmla="*/ 72854 w 145708"/>
                <a:gd name="connsiteY1" fmla="*/ 145708 h 145708"/>
                <a:gd name="connsiteX2" fmla="*/ 0 w 145708"/>
                <a:gd name="connsiteY2" fmla="*/ 72854 h 145708"/>
                <a:gd name="connsiteX3" fmla="*/ 72854 w 145708"/>
                <a:gd name="connsiteY3" fmla="*/ 0 h 145708"/>
                <a:gd name="connsiteX4" fmla="*/ 145708 w 145708"/>
                <a:gd name="connsiteY4" fmla="*/ 72854 h 145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708" h="145708">
                  <a:moveTo>
                    <a:pt x="145708" y="72854"/>
                  </a:moveTo>
                  <a:cubicBezTo>
                    <a:pt x="145708" y="113091"/>
                    <a:pt x="113090" y="145708"/>
                    <a:pt x="72854" y="145708"/>
                  </a:cubicBezTo>
                  <a:cubicBezTo>
                    <a:pt x="32618" y="145708"/>
                    <a:pt x="0" y="113091"/>
                    <a:pt x="0" y="72854"/>
                  </a:cubicBezTo>
                  <a:cubicBezTo>
                    <a:pt x="0" y="32618"/>
                    <a:pt x="32617" y="0"/>
                    <a:pt x="72854" y="0"/>
                  </a:cubicBezTo>
                  <a:cubicBezTo>
                    <a:pt x="113090" y="0"/>
                    <a:pt x="145708" y="32618"/>
                    <a:pt x="145708" y="72854"/>
                  </a:cubicBezTo>
                  <a:close/>
                </a:path>
              </a:pathLst>
            </a:custGeom>
            <a:solidFill>
              <a:srgbClr val="FCEE21"/>
            </a:solidFill>
            <a:ln w="15831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รูปแบบอิสระ: รูปร่าง 44">
              <a:extLst>
                <a:ext uri="{FF2B5EF4-FFF2-40B4-BE49-F238E27FC236}">
                  <a16:creationId xmlns:a16="http://schemas.microsoft.com/office/drawing/2014/main" id="{7F857115-6C28-416A-8A42-7FFC6EE2F4C1}"/>
                </a:ext>
              </a:extLst>
            </p:cNvPr>
            <p:cNvSpPr/>
            <p:nvPr/>
          </p:nvSpPr>
          <p:spPr>
            <a:xfrm>
              <a:off x="5985367" y="2167883"/>
              <a:ext cx="255014" cy="273995"/>
            </a:xfrm>
            <a:custGeom>
              <a:avLst/>
              <a:gdLst>
                <a:gd name="connsiteX0" fmla="*/ 254989 w 255014"/>
                <a:gd name="connsiteY0" fmla="*/ 273995 h 273995"/>
                <a:gd name="connsiteX1" fmla="*/ 0 w 255014"/>
                <a:gd name="connsiteY1" fmla="*/ 0 h 273995"/>
                <a:gd name="connsiteX2" fmla="*/ 254989 w 255014"/>
                <a:gd name="connsiteY2" fmla="*/ 273995 h 27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5014" h="273995">
                  <a:moveTo>
                    <a:pt x="254989" y="273995"/>
                  </a:moveTo>
                  <a:cubicBezTo>
                    <a:pt x="254989" y="273995"/>
                    <a:pt x="262908" y="47514"/>
                    <a:pt x="0" y="0"/>
                  </a:cubicBezTo>
                  <a:cubicBezTo>
                    <a:pt x="0" y="0"/>
                    <a:pt x="26924" y="251822"/>
                    <a:pt x="254989" y="273995"/>
                  </a:cubicBezTo>
                  <a:close/>
                </a:path>
              </a:pathLst>
            </a:custGeom>
            <a:solidFill>
              <a:srgbClr val="98BD60"/>
            </a:solidFill>
            <a:ln w="15831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รูปแบบอิสระ: รูปร่าง 45">
              <a:extLst>
                <a:ext uri="{FF2B5EF4-FFF2-40B4-BE49-F238E27FC236}">
                  <a16:creationId xmlns:a16="http://schemas.microsoft.com/office/drawing/2014/main" id="{0A6690DA-1ABD-4441-9D71-6A5BF770F7BA}"/>
                </a:ext>
              </a:extLst>
            </p:cNvPr>
            <p:cNvSpPr/>
            <p:nvPr/>
          </p:nvSpPr>
          <p:spPr>
            <a:xfrm>
              <a:off x="8014197" y="3696237"/>
              <a:ext cx="63398" cy="269243"/>
            </a:xfrm>
            <a:custGeom>
              <a:avLst/>
              <a:gdLst>
                <a:gd name="connsiteX0" fmla="*/ 0 w 63398"/>
                <a:gd name="connsiteY0" fmla="*/ 0 h 269243"/>
                <a:gd name="connsiteX1" fmla="*/ 39595 w 63398"/>
                <a:gd name="connsiteY1" fmla="*/ 269244 h 269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3398" h="269243">
                  <a:moveTo>
                    <a:pt x="0" y="0"/>
                  </a:moveTo>
                  <a:cubicBezTo>
                    <a:pt x="66519" y="69687"/>
                    <a:pt x="82357" y="183719"/>
                    <a:pt x="39595" y="269244"/>
                  </a:cubicBezTo>
                </a:path>
              </a:pathLst>
            </a:custGeom>
            <a:noFill/>
            <a:ln w="15831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รูปแบบอิสระ: รูปร่าง 46">
              <a:extLst>
                <a:ext uri="{FF2B5EF4-FFF2-40B4-BE49-F238E27FC236}">
                  <a16:creationId xmlns:a16="http://schemas.microsoft.com/office/drawing/2014/main" id="{BB5E2E40-3D26-4708-BF58-12E304F0A962}"/>
                </a:ext>
              </a:extLst>
            </p:cNvPr>
            <p:cNvSpPr/>
            <p:nvPr/>
          </p:nvSpPr>
          <p:spPr>
            <a:xfrm>
              <a:off x="8126646" y="3758005"/>
              <a:ext cx="21381" cy="115616"/>
            </a:xfrm>
            <a:custGeom>
              <a:avLst/>
              <a:gdLst>
                <a:gd name="connsiteX0" fmla="*/ 0 w 21381"/>
                <a:gd name="connsiteY0" fmla="*/ 0 h 115616"/>
                <a:gd name="connsiteX1" fmla="*/ 19006 w 21381"/>
                <a:gd name="connsiteY1" fmla="*/ 115616 h 115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381" h="115616">
                  <a:moveTo>
                    <a:pt x="0" y="0"/>
                  </a:moveTo>
                  <a:cubicBezTo>
                    <a:pt x="19006" y="34843"/>
                    <a:pt x="25341" y="76022"/>
                    <a:pt x="19006" y="115616"/>
                  </a:cubicBezTo>
                </a:path>
              </a:pathLst>
            </a:custGeom>
            <a:noFill/>
            <a:ln w="15831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รูปแบบอิสระ: รูปร่าง 47">
              <a:extLst>
                <a:ext uri="{FF2B5EF4-FFF2-40B4-BE49-F238E27FC236}">
                  <a16:creationId xmlns:a16="http://schemas.microsoft.com/office/drawing/2014/main" id="{210B08A1-54F2-4B33-8D31-B5B2FF2C40DD}"/>
                </a:ext>
              </a:extLst>
            </p:cNvPr>
            <p:cNvSpPr/>
            <p:nvPr/>
          </p:nvSpPr>
          <p:spPr>
            <a:xfrm>
              <a:off x="7798803" y="2614511"/>
              <a:ext cx="47209" cy="242319"/>
            </a:xfrm>
            <a:custGeom>
              <a:avLst/>
              <a:gdLst>
                <a:gd name="connsiteX0" fmla="*/ 0 w 47209"/>
                <a:gd name="connsiteY0" fmla="*/ 0 h 242319"/>
                <a:gd name="connsiteX1" fmla="*/ 25340 w 47209"/>
                <a:gd name="connsiteY1" fmla="*/ 242319 h 24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209" h="242319">
                  <a:moveTo>
                    <a:pt x="0" y="0"/>
                  </a:moveTo>
                  <a:cubicBezTo>
                    <a:pt x="52265" y="68103"/>
                    <a:pt x="61768" y="164714"/>
                    <a:pt x="25340" y="242319"/>
                  </a:cubicBezTo>
                </a:path>
              </a:pathLst>
            </a:custGeom>
            <a:noFill/>
            <a:ln w="15831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รูปแบบอิสระ: รูปร่าง 48">
              <a:extLst>
                <a:ext uri="{FF2B5EF4-FFF2-40B4-BE49-F238E27FC236}">
                  <a16:creationId xmlns:a16="http://schemas.microsoft.com/office/drawing/2014/main" id="{2477371D-1E86-4C4E-82FE-1238D52E9B8B}"/>
                </a:ext>
              </a:extLst>
            </p:cNvPr>
            <p:cNvSpPr/>
            <p:nvPr/>
          </p:nvSpPr>
          <p:spPr>
            <a:xfrm>
              <a:off x="7892246" y="2650938"/>
              <a:ext cx="10690" cy="115616"/>
            </a:xfrm>
            <a:custGeom>
              <a:avLst/>
              <a:gdLst>
                <a:gd name="connsiteX0" fmla="*/ 0 w 10690"/>
                <a:gd name="connsiteY0" fmla="*/ 0 h 115616"/>
                <a:gd name="connsiteX1" fmla="*/ 0 w 10690"/>
                <a:gd name="connsiteY1" fmla="*/ 115616 h 115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690" h="115616">
                  <a:moveTo>
                    <a:pt x="0" y="0"/>
                  </a:moveTo>
                  <a:cubicBezTo>
                    <a:pt x="14254" y="36427"/>
                    <a:pt x="14254" y="79189"/>
                    <a:pt x="0" y="115616"/>
                  </a:cubicBezTo>
                </a:path>
              </a:pathLst>
            </a:custGeom>
            <a:noFill/>
            <a:ln w="15831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" name="ตัวแทนข้อความ 2">
            <a:extLst>
              <a:ext uri="{FF2B5EF4-FFF2-40B4-BE49-F238E27FC236}">
                <a16:creationId xmlns:a16="http://schemas.microsoft.com/office/drawing/2014/main" id="{30A05103-9CCC-4AA1-86BE-09D290568C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836" y="866137"/>
            <a:ext cx="4353345" cy="790301"/>
          </a:xfrm>
        </p:spPr>
        <p:txBody>
          <a:bodyPr>
            <a:noAutofit/>
          </a:bodyPr>
          <a:lstStyle>
            <a:lvl1pPr marL="0" indent="0" algn="l">
              <a:buNone/>
              <a:defRPr sz="5400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</p:txBody>
      </p:sp>
      <p:sp>
        <p:nvSpPr>
          <p:cNvPr id="51" name="ตัวแทนข้อความ 2">
            <a:extLst>
              <a:ext uri="{FF2B5EF4-FFF2-40B4-BE49-F238E27FC236}">
                <a16:creationId xmlns:a16="http://schemas.microsoft.com/office/drawing/2014/main" id="{D91E1185-BB46-4E5F-8302-E98ED412D4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835" y="2376782"/>
            <a:ext cx="3606059" cy="98057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52" name="ตัวแทนข้อความ 2">
            <a:extLst>
              <a:ext uri="{FF2B5EF4-FFF2-40B4-BE49-F238E27FC236}">
                <a16:creationId xmlns:a16="http://schemas.microsoft.com/office/drawing/2014/main" id="{8760F86C-45B1-4507-84D5-3C42AB9CE4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835" y="3913122"/>
            <a:ext cx="3283112" cy="684196"/>
          </a:xfrm>
        </p:spPr>
        <p:txBody>
          <a:bodyPr>
            <a:noAutofit/>
          </a:bodyPr>
          <a:lstStyle>
            <a:lvl1pPr marL="0" indent="0" algn="l">
              <a:buNone/>
              <a:defRPr sz="1500" spc="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3258548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ราฟิก 1">
            <a:extLst>
              <a:ext uri="{FF2B5EF4-FFF2-40B4-BE49-F238E27FC236}">
                <a16:creationId xmlns:a16="http://schemas.microsoft.com/office/drawing/2014/main" id="{9BBCF8CF-15BB-4596-B3A0-3314064C3212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รูปแบบอิสระ: รูปร่าง 3">
              <a:extLst>
                <a:ext uri="{FF2B5EF4-FFF2-40B4-BE49-F238E27FC236}">
                  <a16:creationId xmlns:a16="http://schemas.microsoft.com/office/drawing/2014/main" id="{8C58CD5D-4AD8-464D-9657-9BFBB6933E28}"/>
                </a:ext>
              </a:extLst>
            </p:cNvPr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>
                <a:gd name="connsiteX0" fmla="*/ 0 w 9144000"/>
                <a:gd name="connsiteY0" fmla="*/ 0 h 5143500"/>
                <a:gd name="connsiteX1" fmla="*/ 9144000 w 9144000"/>
                <a:gd name="connsiteY1" fmla="*/ 0 h 5143500"/>
                <a:gd name="connsiteX2" fmla="*/ 9144000 w 9144000"/>
                <a:gd name="connsiteY2" fmla="*/ 5143500 h 5143500"/>
                <a:gd name="connsiteX3" fmla="*/ 0 w 9144000"/>
                <a:gd name="connsiteY3" fmla="*/ 5143500 h 51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0" h="5143500">
                  <a:moveTo>
                    <a:pt x="0" y="0"/>
                  </a:moveTo>
                  <a:lnTo>
                    <a:pt x="9144000" y="0"/>
                  </a:lnTo>
                  <a:lnTo>
                    <a:pt x="9144000" y="514350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FFD3D9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รูปแบบอิสระ: รูปร่าง 4">
              <a:extLst>
                <a:ext uri="{FF2B5EF4-FFF2-40B4-BE49-F238E27FC236}">
                  <a16:creationId xmlns:a16="http://schemas.microsoft.com/office/drawing/2014/main" id="{1B8BB1D6-2C76-4290-8CD0-D88C7DA270AB}"/>
                </a:ext>
              </a:extLst>
            </p:cNvPr>
            <p:cNvSpPr/>
            <p:nvPr/>
          </p:nvSpPr>
          <p:spPr>
            <a:xfrm>
              <a:off x="1187450" y="2951162"/>
              <a:ext cx="1428750" cy="273049"/>
            </a:xfrm>
            <a:custGeom>
              <a:avLst/>
              <a:gdLst>
                <a:gd name="connsiteX0" fmla="*/ 1428750 w 1428750"/>
                <a:gd name="connsiteY0" fmla="*/ 136525 h 273049"/>
                <a:gd name="connsiteX1" fmla="*/ 714375 w 1428750"/>
                <a:gd name="connsiteY1" fmla="*/ 273050 h 273049"/>
                <a:gd name="connsiteX2" fmla="*/ 0 w 1428750"/>
                <a:gd name="connsiteY2" fmla="*/ 136525 h 273049"/>
                <a:gd name="connsiteX3" fmla="*/ 714375 w 1428750"/>
                <a:gd name="connsiteY3" fmla="*/ 0 h 273049"/>
                <a:gd name="connsiteX4" fmla="*/ 1428750 w 1428750"/>
                <a:gd name="connsiteY4" fmla="*/ 136525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8750" h="273049">
                  <a:moveTo>
                    <a:pt x="1428750" y="136525"/>
                  </a:moveTo>
                  <a:cubicBezTo>
                    <a:pt x="1428750" y="211926"/>
                    <a:pt x="1108914" y="273050"/>
                    <a:pt x="714375" y="273050"/>
                  </a:cubicBezTo>
                  <a:cubicBezTo>
                    <a:pt x="319837" y="273050"/>
                    <a:pt x="0" y="211926"/>
                    <a:pt x="0" y="136525"/>
                  </a:cubicBezTo>
                  <a:cubicBezTo>
                    <a:pt x="0" y="61124"/>
                    <a:pt x="319837" y="0"/>
                    <a:pt x="714375" y="0"/>
                  </a:cubicBezTo>
                  <a:cubicBezTo>
                    <a:pt x="1108914" y="0"/>
                    <a:pt x="1428750" y="61124"/>
                    <a:pt x="1428750" y="136525"/>
                  </a:cubicBezTo>
                  <a:close/>
                </a:path>
              </a:pathLst>
            </a:custGeom>
            <a:solidFill>
              <a:srgbClr val="E3909A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" name="กราฟิก 1">
              <a:extLst>
                <a:ext uri="{FF2B5EF4-FFF2-40B4-BE49-F238E27FC236}">
                  <a16:creationId xmlns:a16="http://schemas.microsoft.com/office/drawing/2014/main" id="{9BBCF8CF-15BB-4596-B3A0-3314064C3212}"/>
                </a:ext>
              </a:extLst>
            </p:cNvPr>
            <p:cNvGrpSpPr/>
            <p:nvPr/>
          </p:nvGrpSpPr>
          <p:grpSpPr>
            <a:xfrm>
              <a:off x="0" y="0"/>
              <a:ext cx="5238750" cy="2460625"/>
              <a:chOff x="0" y="0"/>
              <a:chExt cx="5238750" cy="2460625"/>
            </a:xfrm>
            <a:solidFill>
              <a:schemeClr val="accent1"/>
            </a:solidFill>
          </p:grpSpPr>
          <p:sp>
            <p:nvSpPr>
              <p:cNvPr id="7" name="รูปแบบอิสระ: รูปร่าง 6">
                <a:extLst>
                  <a:ext uri="{FF2B5EF4-FFF2-40B4-BE49-F238E27FC236}">
                    <a16:creationId xmlns:a16="http://schemas.microsoft.com/office/drawing/2014/main" id="{CDA3C723-9136-4F06-B310-20EE187C81EE}"/>
                  </a:ext>
                </a:extLst>
              </p:cNvPr>
              <p:cNvSpPr/>
              <p:nvPr/>
            </p:nvSpPr>
            <p:spPr>
              <a:xfrm>
                <a:off x="3952875" y="2216150"/>
                <a:ext cx="1285875" cy="244474"/>
              </a:xfrm>
              <a:custGeom>
                <a:avLst/>
                <a:gdLst>
                  <a:gd name="connsiteX0" fmla="*/ 1285875 w 1285875"/>
                  <a:gd name="connsiteY0" fmla="*/ 122238 h 244474"/>
                  <a:gd name="connsiteX1" fmla="*/ 642938 w 1285875"/>
                  <a:gd name="connsiteY1" fmla="*/ 244475 h 244474"/>
                  <a:gd name="connsiteX2" fmla="*/ 0 w 1285875"/>
                  <a:gd name="connsiteY2" fmla="*/ 122238 h 244474"/>
                  <a:gd name="connsiteX3" fmla="*/ 642938 w 1285875"/>
                  <a:gd name="connsiteY3" fmla="*/ 0 h 244474"/>
                  <a:gd name="connsiteX4" fmla="*/ 1285875 w 1285875"/>
                  <a:gd name="connsiteY4" fmla="*/ 122238 h 244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5875" h="244474">
                    <a:moveTo>
                      <a:pt x="1285875" y="122238"/>
                    </a:moveTo>
                    <a:cubicBezTo>
                      <a:pt x="1285875" y="189747"/>
                      <a:pt x="998022" y="244475"/>
                      <a:pt x="642938" y="244475"/>
                    </a:cubicBezTo>
                    <a:cubicBezTo>
                      <a:pt x="287853" y="244475"/>
                      <a:pt x="0" y="189747"/>
                      <a:pt x="0" y="122238"/>
                    </a:cubicBezTo>
                    <a:cubicBezTo>
                      <a:pt x="0" y="54728"/>
                      <a:pt x="287853" y="0"/>
                      <a:pt x="642938" y="0"/>
                    </a:cubicBezTo>
                    <a:cubicBezTo>
                      <a:pt x="998022" y="0"/>
                      <a:pt x="1285875" y="54728"/>
                      <a:pt x="1285875" y="122238"/>
                    </a:cubicBezTo>
                    <a:close/>
                  </a:path>
                </a:pathLst>
              </a:custGeom>
              <a:solidFill>
                <a:srgbClr val="E3909A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รูปแบบอิสระ: รูปร่าง 7">
                <a:extLst>
                  <a:ext uri="{FF2B5EF4-FFF2-40B4-BE49-F238E27FC236}">
                    <a16:creationId xmlns:a16="http://schemas.microsoft.com/office/drawing/2014/main" id="{13D1518A-489A-4B0F-AC22-89AEF3F57E4B}"/>
                  </a:ext>
                </a:extLst>
              </p:cNvPr>
              <p:cNvSpPr/>
              <p:nvPr/>
            </p:nvSpPr>
            <p:spPr>
              <a:xfrm>
                <a:off x="4216400" y="2347912"/>
                <a:ext cx="776287" cy="112712"/>
              </a:xfrm>
              <a:custGeom>
                <a:avLst/>
                <a:gdLst>
                  <a:gd name="connsiteX0" fmla="*/ 776287 w 776287"/>
                  <a:gd name="connsiteY0" fmla="*/ 87313 h 112712"/>
                  <a:gd name="connsiteX1" fmla="*/ 381000 w 776287"/>
                  <a:gd name="connsiteY1" fmla="*/ 112713 h 112712"/>
                  <a:gd name="connsiteX2" fmla="*/ 0 w 776287"/>
                  <a:gd name="connsiteY2" fmla="*/ 88900 h 112712"/>
                  <a:gd name="connsiteX3" fmla="*/ 15875 w 776287"/>
                  <a:gd name="connsiteY3" fmla="*/ 0 h 112712"/>
                  <a:gd name="connsiteX4" fmla="*/ 776287 w 776287"/>
                  <a:gd name="connsiteY4" fmla="*/ 0 h 112712"/>
                  <a:gd name="connsiteX5" fmla="*/ 776287 w 776287"/>
                  <a:gd name="connsiteY5" fmla="*/ 87313 h 112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6287" h="112712">
                    <a:moveTo>
                      <a:pt x="776287" y="87313"/>
                    </a:moveTo>
                    <a:cubicBezTo>
                      <a:pt x="666750" y="103188"/>
                      <a:pt x="530225" y="112713"/>
                      <a:pt x="381000" y="112713"/>
                    </a:cubicBezTo>
                    <a:cubicBezTo>
                      <a:pt x="238125" y="112713"/>
                      <a:pt x="106362" y="103188"/>
                      <a:pt x="0" y="88900"/>
                    </a:cubicBezTo>
                    <a:lnTo>
                      <a:pt x="15875" y="0"/>
                    </a:lnTo>
                    <a:lnTo>
                      <a:pt x="776287" y="0"/>
                    </a:lnTo>
                    <a:lnTo>
                      <a:pt x="776287" y="87313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รูปแบบอิสระ: รูปร่าง 8">
                <a:extLst>
                  <a:ext uri="{FF2B5EF4-FFF2-40B4-BE49-F238E27FC236}">
                    <a16:creationId xmlns:a16="http://schemas.microsoft.com/office/drawing/2014/main" id="{A1F083E1-8B51-4CE6-B164-5105377E72A7}"/>
                  </a:ext>
                </a:extLst>
              </p:cNvPr>
              <p:cNvSpPr/>
              <p:nvPr/>
            </p:nvSpPr>
            <p:spPr>
              <a:xfrm>
                <a:off x="3995553" y="1705464"/>
                <a:ext cx="997134" cy="731347"/>
              </a:xfrm>
              <a:custGeom>
                <a:avLst/>
                <a:gdLst>
                  <a:gd name="connsiteX0" fmla="*/ 219259 w 997134"/>
                  <a:gd name="connsiteY0" fmla="*/ 731348 h 731347"/>
                  <a:gd name="connsiteX1" fmla="*/ 219259 w 997134"/>
                  <a:gd name="connsiteY1" fmla="*/ 445598 h 731347"/>
                  <a:gd name="connsiteX2" fmla="*/ 35109 w 997134"/>
                  <a:gd name="connsiteY2" fmla="*/ 5861 h 731347"/>
                  <a:gd name="connsiteX3" fmla="*/ 217672 w 997134"/>
                  <a:gd name="connsiteY3" fmla="*/ 101111 h 731347"/>
                  <a:gd name="connsiteX4" fmla="*/ 546284 w 997134"/>
                  <a:gd name="connsiteY4" fmla="*/ 261448 h 731347"/>
                  <a:gd name="connsiteX5" fmla="*/ 790759 w 997134"/>
                  <a:gd name="connsiteY5" fmla="*/ 224935 h 731347"/>
                  <a:gd name="connsiteX6" fmla="*/ 997134 w 997134"/>
                  <a:gd name="connsiteY6" fmla="*/ 537673 h 731347"/>
                  <a:gd name="connsiteX7" fmla="*/ 997134 w 997134"/>
                  <a:gd name="connsiteY7" fmla="*/ 731348 h 731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7134" h="731347">
                    <a:moveTo>
                      <a:pt x="219259" y="731348"/>
                    </a:moveTo>
                    <a:cubicBezTo>
                      <a:pt x="219259" y="731348"/>
                      <a:pt x="249422" y="496398"/>
                      <a:pt x="219259" y="445598"/>
                    </a:cubicBezTo>
                    <a:cubicBezTo>
                      <a:pt x="189097" y="394798"/>
                      <a:pt x="-98241" y="88410"/>
                      <a:pt x="35109" y="5861"/>
                    </a:cubicBezTo>
                    <a:cubicBezTo>
                      <a:pt x="35109" y="5861"/>
                      <a:pt x="85909" y="-35415"/>
                      <a:pt x="217672" y="101111"/>
                    </a:cubicBezTo>
                    <a:cubicBezTo>
                      <a:pt x="373247" y="261448"/>
                      <a:pt x="546284" y="261448"/>
                      <a:pt x="546284" y="261448"/>
                    </a:cubicBezTo>
                    <a:cubicBezTo>
                      <a:pt x="546284" y="261448"/>
                      <a:pt x="584384" y="137623"/>
                      <a:pt x="790759" y="224935"/>
                    </a:cubicBezTo>
                    <a:cubicBezTo>
                      <a:pt x="981259" y="304310"/>
                      <a:pt x="997134" y="431311"/>
                      <a:pt x="997134" y="537673"/>
                    </a:cubicBezTo>
                    <a:lnTo>
                      <a:pt x="997134" y="731348"/>
                    </a:ln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รูปแบบอิสระ: รูปร่าง 9">
                <a:extLst>
                  <a:ext uri="{FF2B5EF4-FFF2-40B4-BE49-F238E27FC236}">
                    <a16:creationId xmlns:a16="http://schemas.microsoft.com/office/drawing/2014/main" id="{ABA9D27D-E69D-42E6-A4A7-F498B138D8A1}"/>
                  </a:ext>
                </a:extLst>
              </p:cNvPr>
              <p:cNvSpPr/>
              <p:nvPr/>
            </p:nvSpPr>
            <p:spPr>
              <a:xfrm>
                <a:off x="4149580" y="591471"/>
                <a:ext cx="1027577" cy="1449848"/>
              </a:xfrm>
              <a:custGeom>
                <a:avLst/>
                <a:gdLst>
                  <a:gd name="connsiteX0" fmla="*/ 890732 w 1027577"/>
                  <a:gd name="connsiteY0" fmla="*/ 829341 h 1449848"/>
                  <a:gd name="connsiteX1" fmla="*/ 620857 w 1027577"/>
                  <a:gd name="connsiteY1" fmla="*/ 1416716 h 1449848"/>
                  <a:gd name="connsiteX2" fmla="*/ 16019 w 1027577"/>
                  <a:gd name="connsiteY2" fmla="*/ 1205578 h 1449848"/>
                  <a:gd name="connsiteX3" fmla="*/ 192232 w 1027577"/>
                  <a:gd name="connsiteY3" fmla="*/ 738853 h 1449848"/>
                  <a:gd name="connsiteX4" fmla="*/ 39832 w 1027577"/>
                  <a:gd name="connsiteY4" fmla="*/ 181641 h 1449848"/>
                  <a:gd name="connsiteX5" fmla="*/ 281132 w 1027577"/>
                  <a:gd name="connsiteY5" fmla="*/ 181641 h 1449848"/>
                  <a:gd name="connsiteX6" fmla="*/ 235095 w 1027577"/>
                  <a:gd name="connsiteY6" fmla="*/ 711866 h 1449848"/>
                  <a:gd name="connsiteX7" fmla="*/ 554182 w 1027577"/>
                  <a:gd name="connsiteY7" fmla="*/ 648366 h 1449848"/>
                  <a:gd name="connsiteX8" fmla="*/ 811357 w 1027577"/>
                  <a:gd name="connsiteY8" fmla="*/ 65753 h 1449848"/>
                  <a:gd name="connsiteX9" fmla="*/ 944707 w 1027577"/>
                  <a:gd name="connsiteY9" fmla="*/ 32416 h 1449848"/>
                  <a:gd name="connsiteX10" fmla="*/ 1027257 w 1027577"/>
                  <a:gd name="connsiteY10" fmla="*/ 134016 h 1449848"/>
                  <a:gd name="connsiteX11" fmla="*/ 620857 w 1027577"/>
                  <a:gd name="connsiteY11" fmla="*/ 654716 h 1449848"/>
                  <a:gd name="connsiteX12" fmla="*/ 890732 w 1027577"/>
                  <a:gd name="connsiteY12" fmla="*/ 829341 h 144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27577" h="1449848">
                    <a:moveTo>
                      <a:pt x="890732" y="829341"/>
                    </a:moveTo>
                    <a:cubicBezTo>
                      <a:pt x="1033607" y="1035716"/>
                      <a:pt x="922482" y="1337341"/>
                      <a:pt x="620857" y="1416716"/>
                    </a:cubicBezTo>
                    <a:cubicBezTo>
                      <a:pt x="392257" y="1477041"/>
                      <a:pt x="128732" y="1480216"/>
                      <a:pt x="16019" y="1205578"/>
                    </a:cubicBezTo>
                    <a:cubicBezTo>
                      <a:pt x="27132" y="1250028"/>
                      <a:pt x="-93518" y="924591"/>
                      <a:pt x="192232" y="738853"/>
                    </a:cubicBezTo>
                    <a:cubicBezTo>
                      <a:pt x="192232" y="738853"/>
                      <a:pt x="-33193" y="470566"/>
                      <a:pt x="39832" y="181641"/>
                    </a:cubicBezTo>
                    <a:cubicBezTo>
                      <a:pt x="112857" y="-107284"/>
                      <a:pt x="335107" y="-8859"/>
                      <a:pt x="281132" y="181641"/>
                    </a:cubicBezTo>
                    <a:cubicBezTo>
                      <a:pt x="238269" y="329278"/>
                      <a:pt x="173182" y="441991"/>
                      <a:pt x="235095" y="711866"/>
                    </a:cubicBezTo>
                    <a:cubicBezTo>
                      <a:pt x="235095" y="711866"/>
                      <a:pt x="368444" y="624553"/>
                      <a:pt x="554182" y="648366"/>
                    </a:cubicBezTo>
                    <a:cubicBezTo>
                      <a:pt x="554182" y="648366"/>
                      <a:pt x="481157" y="278478"/>
                      <a:pt x="811357" y="65753"/>
                    </a:cubicBezTo>
                    <a:cubicBezTo>
                      <a:pt x="811357" y="65753"/>
                      <a:pt x="881207" y="21303"/>
                      <a:pt x="944707" y="32416"/>
                    </a:cubicBezTo>
                    <a:cubicBezTo>
                      <a:pt x="982807" y="38766"/>
                      <a:pt x="1032019" y="62578"/>
                      <a:pt x="1027257" y="134016"/>
                    </a:cubicBezTo>
                    <a:cubicBezTo>
                      <a:pt x="1017732" y="257841"/>
                      <a:pt x="714519" y="318166"/>
                      <a:pt x="620857" y="654716"/>
                    </a:cubicBezTo>
                    <a:cubicBezTo>
                      <a:pt x="619269" y="651541"/>
                      <a:pt x="779607" y="670591"/>
                      <a:pt x="890732" y="8293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รูปแบบอิสระ: รูปร่าง 10">
                <a:extLst>
                  <a:ext uri="{FF2B5EF4-FFF2-40B4-BE49-F238E27FC236}">
                    <a16:creationId xmlns:a16="http://schemas.microsoft.com/office/drawing/2014/main" id="{DE169A83-CDED-46DA-980D-AD643E18A38B}"/>
                  </a:ext>
                </a:extLst>
              </p:cNvPr>
              <p:cNvSpPr/>
              <p:nvPr/>
            </p:nvSpPr>
            <p:spPr>
              <a:xfrm>
                <a:off x="4776383" y="1580746"/>
                <a:ext cx="86128" cy="49616"/>
              </a:xfrm>
              <a:custGeom>
                <a:avLst/>
                <a:gdLst>
                  <a:gd name="connsiteX0" fmla="*/ 403 w 86128"/>
                  <a:gd name="connsiteY0" fmla="*/ 49616 h 49616"/>
                  <a:gd name="connsiteX1" fmla="*/ 36916 w 86128"/>
                  <a:gd name="connsiteY1" fmla="*/ 404 h 49616"/>
                  <a:gd name="connsiteX2" fmla="*/ 86128 w 86128"/>
                  <a:gd name="connsiteY2" fmla="*/ 36916 h 49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6128" h="49616">
                    <a:moveTo>
                      <a:pt x="403" y="49616"/>
                    </a:moveTo>
                    <a:cubicBezTo>
                      <a:pt x="-2771" y="25804"/>
                      <a:pt x="13104" y="3579"/>
                      <a:pt x="36916" y="404"/>
                    </a:cubicBezTo>
                    <a:cubicBezTo>
                      <a:pt x="60729" y="-2771"/>
                      <a:pt x="82954" y="13104"/>
                      <a:pt x="86128" y="36916"/>
                    </a:cubicBezTo>
                  </a:path>
                </a:pathLst>
              </a:custGeom>
              <a:noFill/>
              <a:ln w="158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รูปแบบอิสระ: รูปร่าง 11">
                <a:extLst>
                  <a:ext uri="{FF2B5EF4-FFF2-40B4-BE49-F238E27FC236}">
                    <a16:creationId xmlns:a16="http://schemas.microsoft.com/office/drawing/2014/main" id="{E73F8430-C55D-4D56-8DE4-8677860A1A1A}"/>
                  </a:ext>
                </a:extLst>
              </p:cNvPr>
              <p:cNvSpPr/>
              <p:nvPr/>
            </p:nvSpPr>
            <p:spPr>
              <a:xfrm>
                <a:off x="4258858" y="1677583"/>
                <a:ext cx="86128" cy="49616"/>
              </a:xfrm>
              <a:custGeom>
                <a:avLst/>
                <a:gdLst>
                  <a:gd name="connsiteX0" fmla="*/ 403 w 86128"/>
                  <a:gd name="connsiteY0" fmla="*/ 49616 h 49616"/>
                  <a:gd name="connsiteX1" fmla="*/ 36916 w 86128"/>
                  <a:gd name="connsiteY1" fmla="*/ 404 h 49616"/>
                  <a:gd name="connsiteX2" fmla="*/ 86129 w 86128"/>
                  <a:gd name="connsiteY2" fmla="*/ 36916 h 49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6128" h="49616">
                    <a:moveTo>
                      <a:pt x="403" y="49616"/>
                    </a:moveTo>
                    <a:cubicBezTo>
                      <a:pt x="-2771" y="25804"/>
                      <a:pt x="13104" y="3579"/>
                      <a:pt x="36916" y="404"/>
                    </a:cubicBezTo>
                    <a:cubicBezTo>
                      <a:pt x="60729" y="-2771"/>
                      <a:pt x="82954" y="13104"/>
                      <a:pt x="86129" y="36916"/>
                    </a:cubicBezTo>
                  </a:path>
                </a:pathLst>
              </a:custGeom>
              <a:noFill/>
              <a:ln w="158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รูปแบบอิสระ: รูปร่าง 12">
                <a:extLst>
                  <a:ext uri="{FF2B5EF4-FFF2-40B4-BE49-F238E27FC236}">
                    <a16:creationId xmlns:a16="http://schemas.microsoft.com/office/drawing/2014/main" id="{668C753B-06AE-4197-806F-C2CA734E959B}"/>
                  </a:ext>
                </a:extLst>
              </p:cNvPr>
              <p:cNvSpPr/>
              <p:nvPr/>
            </p:nvSpPr>
            <p:spPr>
              <a:xfrm>
                <a:off x="4805362" y="1703387"/>
                <a:ext cx="117474" cy="117475"/>
              </a:xfrm>
              <a:custGeom>
                <a:avLst/>
                <a:gdLst>
                  <a:gd name="connsiteX0" fmla="*/ 117475 w 117474"/>
                  <a:gd name="connsiteY0" fmla="*/ 58738 h 117475"/>
                  <a:gd name="connsiteX1" fmla="*/ 58737 w 117474"/>
                  <a:gd name="connsiteY1" fmla="*/ 117475 h 117475"/>
                  <a:gd name="connsiteX2" fmla="*/ 0 w 117474"/>
                  <a:gd name="connsiteY2" fmla="*/ 58738 h 117475"/>
                  <a:gd name="connsiteX3" fmla="*/ 58737 w 117474"/>
                  <a:gd name="connsiteY3" fmla="*/ 0 h 117475"/>
                  <a:gd name="connsiteX4" fmla="*/ 117475 w 117474"/>
                  <a:gd name="connsiteY4" fmla="*/ 58738 h 11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474" h="117475">
                    <a:moveTo>
                      <a:pt x="117475" y="58738"/>
                    </a:moveTo>
                    <a:cubicBezTo>
                      <a:pt x="117475" y="91177"/>
                      <a:pt x="91177" y="117475"/>
                      <a:pt x="58737" y="117475"/>
                    </a:cubicBezTo>
                    <a:cubicBezTo>
                      <a:pt x="26298" y="117475"/>
                      <a:pt x="0" y="91177"/>
                      <a:pt x="0" y="58738"/>
                    </a:cubicBezTo>
                    <a:cubicBezTo>
                      <a:pt x="0" y="26298"/>
                      <a:pt x="26298" y="0"/>
                      <a:pt x="58737" y="0"/>
                    </a:cubicBezTo>
                    <a:cubicBezTo>
                      <a:pt x="91177" y="0"/>
                      <a:pt x="117475" y="26298"/>
                      <a:pt x="117475" y="58738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รูปแบบอิสระ: รูปร่าง 13">
                <a:extLst>
                  <a:ext uri="{FF2B5EF4-FFF2-40B4-BE49-F238E27FC236}">
                    <a16:creationId xmlns:a16="http://schemas.microsoft.com/office/drawing/2014/main" id="{AC920CBB-C7A4-4B74-9F23-B7A8C18F2D6A}"/>
                  </a:ext>
                </a:extLst>
              </p:cNvPr>
              <p:cNvSpPr/>
              <p:nvPr/>
            </p:nvSpPr>
            <p:spPr>
              <a:xfrm>
                <a:off x="4257675" y="1817687"/>
                <a:ext cx="117474" cy="117475"/>
              </a:xfrm>
              <a:custGeom>
                <a:avLst/>
                <a:gdLst>
                  <a:gd name="connsiteX0" fmla="*/ 117475 w 117474"/>
                  <a:gd name="connsiteY0" fmla="*/ 58737 h 117475"/>
                  <a:gd name="connsiteX1" fmla="*/ 58737 w 117474"/>
                  <a:gd name="connsiteY1" fmla="*/ 117475 h 117475"/>
                  <a:gd name="connsiteX2" fmla="*/ 0 w 117474"/>
                  <a:gd name="connsiteY2" fmla="*/ 58737 h 117475"/>
                  <a:gd name="connsiteX3" fmla="*/ 58737 w 117474"/>
                  <a:gd name="connsiteY3" fmla="*/ 0 h 117475"/>
                  <a:gd name="connsiteX4" fmla="*/ 117475 w 117474"/>
                  <a:gd name="connsiteY4" fmla="*/ 58737 h 11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474" h="117475">
                    <a:moveTo>
                      <a:pt x="117475" y="58737"/>
                    </a:moveTo>
                    <a:cubicBezTo>
                      <a:pt x="117475" y="91177"/>
                      <a:pt x="91177" y="117475"/>
                      <a:pt x="58737" y="117475"/>
                    </a:cubicBezTo>
                    <a:cubicBezTo>
                      <a:pt x="26298" y="117475"/>
                      <a:pt x="0" y="91177"/>
                      <a:pt x="0" y="58737"/>
                    </a:cubicBezTo>
                    <a:cubicBezTo>
                      <a:pt x="0" y="26298"/>
                      <a:pt x="26298" y="0"/>
                      <a:pt x="58737" y="0"/>
                    </a:cubicBezTo>
                    <a:cubicBezTo>
                      <a:pt x="91177" y="0"/>
                      <a:pt x="117475" y="26298"/>
                      <a:pt x="117475" y="58737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รูปแบบอิสระ: รูปร่าง 14">
                <a:extLst>
                  <a:ext uri="{FF2B5EF4-FFF2-40B4-BE49-F238E27FC236}">
                    <a16:creationId xmlns:a16="http://schemas.microsoft.com/office/drawing/2014/main" id="{76FDE7B3-22FF-436C-B26B-51C33F46EE55}"/>
                  </a:ext>
                </a:extLst>
              </p:cNvPr>
              <p:cNvSpPr/>
              <p:nvPr/>
            </p:nvSpPr>
            <p:spPr>
              <a:xfrm>
                <a:off x="4489350" y="1778000"/>
                <a:ext cx="153381" cy="86129"/>
              </a:xfrm>
              <a:custGeom>
                <a:avLst/>
                <a:gdLst>
                  <a:gd name="connsiteX0" fmla="*/ 39787 w 153381"/>
                  <a:gd name="connsiteY0" fmla="*/ 85725 h 86129"/>
                  <a:gd name="connsiteX1" fmla="*/ 36612 w 153381"/>
                  <a:gd name="connsiteY1" fmla="*/ 85725 h 86129"/>
                  <a:gd name="connsiteX2" fmla="*/ 8037 w 153381"/>
                  <a:gd name="connsiteY2" fmla="*/ 77788 h 86129"/>
                  <a:gd name="connsiteX3" fmla="*/ 99 w 153381"/>
                  <a:gd name="connsiteY3" fmla="*/ 55563 h 86129"/>
                  <a:gd name="connsiteX4" fmla="*/ 9624 w 153381"/>
                  <a:gd name="connsiteY4" fmla="*/ 55563 h 86129"/>
                  <a:gd name="connsiteX5" fmla="*/ 4862 w 153381"/>
                  <a:gd name="connsiteY5" fmla="*/ 55563 h 86129"/>
                  <a:gd name="connsiteX6" fmla="*/ 9624 w 153381"/>
                  <a:gd name="connsiteY6" fmla="*/ 55563 h 86129"/>
                  <a:gd name="connsiteX7" fmla="*/ 15974 w 153381"/>
                  <a:gd name="connsiteY7" fmla="*/ 69850 h 86129"/>
                  <a:gd name="connsiteX8" fmla="*/ 36612 w 153381"/>
                  <a:gd name="connsiteY8" fmla="*/ 74612 h 86129"/>
                  <a:gd name="connsiteX9" fmla="*/ 58837 w 153381"/>
                  <a:gd name="connsiteY9" fmla="*/ 61913 h 86129"/>
                  <a:gd name="connsiteX10" fmla="*/ 66774 w 153381"/>
                  <a:gd name="connsiteY10" fmla="*/ 7938 h 86129"/>
                  <a:gd name="connsiteX11" fmla="*/ 65187 w 153381"/>
                  <a:gd name="connsiteY11" fmla="*/ 1587 h 86129"/>
                  <a:gd name="connsiteX12" fmla="*/ 74712 w 153381"/>
                  <a:gd name="connsiteY12" fmla="*/ 0 h 86129"/>
                  <a:gd name="connsiteX13" fmla="*/ 76299 w 153381"/>
                  <a:gd name="connsiteY13" fmla="*/ 6350 h 86129"/>
                  <a:gd name="connsiteX14" fmla="*/ 103287 w 153381"/>
                  <a:gd name="connsiteY14" fmla="*/ 57150 h 86129"/>
                  <a:gd name="connsiteX15" fmla="*/ 122337 w 153381"/>
                  <a:gd name="connsiteY15" fmla="*/ 60325 h 86129"/>
                  <a:gd name="connsiteX16" fmla="*/ 139799 w 153381"/>
                  <a:gd name="connsiteY16" fmla="*/ 50800 h 86129"/>
                  <a:gd name="connsiteX17" fmla="*/ 142974 w 153381"/>
                  <a:gd name="connsiteY17" fmla="*/ 30163 h 86129"/>
                  <a:gd name="connsiteX18" fmla="*/ 152499 w 153381"/>
                  <a:gd name="connsiteY18" fmla="*/ 28575 h 86129"/>
                  <a:gd name="connsiteX19" fmla="*/ 147737 w 153381"/>
                  <a:gd name="connsiteY19" fmla="*/ 57150 h 86129"/>
                  <a:gd name="connsiteX20" fmla="*/ 123924 w 153381"/>
                  <a:gd name="connsiteY20" fmla="*/ 71438 h 86129"/>
                  <a:gd name="connsiteX21" fmla="*/ 98524 w 153381"/>
                  <a:gd name="connsiteY21" fmla="*/ 66675 h 86129"/>
                  <a:gd name="connsiteX22" fmla="*/ 77887 w 153381"/>
                  <a:gd name="connsiteY22" fmla="*/ 41275 h 86129"/>
                  <a:gd name="connsiteX23" fmla="*/ 66774 w 153381"/>
                  <a:gd name="connsiteY23" fmla="*/ 69850 h 86129"/>
                  <a:gd name="connsiteX24" fmla="*/ 39787 w 153381"/>
                  <a:gd name="connsiteY24" fmla="*/ 85725 h 8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53381" h="86129">
                    <a:moveTo>
                      <a:pt x="39787" y="85725"/>
                    </a:moveTo>
                    <a:cubicBezTo>
                      <a:pt x="38200" y="85725"/>
                      <a:pt x="38200" y="85725"/>
                      <a:pt x="36612" y="85725"/>
                    </a:cubicBezTo>
                    <a:cubicBezTo>
                      <a:pt x="23912" y="87313"/>
                      <a:pt x="15974" y="84138"/>
                      <a:pt x="8037" y="77788"/>
                    </a:cubicBezTo>
                    <a:cubicBezTo>
                      <a:pt x="-1488" y="68263"/>
                      <a:pt x="99" y="55563"/>
                      <a:pt x="99" y="55563"/>
                    </a:cubicBezTo>
                    <a:lnTo>
                      <a:pt x="9624" y="55563"/>
                    </a:lnTo>
                    <a:lnTo>
                      <a:pt x="4862" y="55563"/>
                    </a:lnTo>
                    <a:lnTo>
                      <a:pt x="9624" y="55563"/>
                    </a:lnTo>
                    <a:cubicBezTo>
                      <a:pt x="9624" y="55563"/>
                      <a:pt x="9624" y="65087"/>
                      <a:pt x="15974" y="69850"/>
                    </a:cubicBezTo>
                    <a:cubicBezTo>
                      <a:pt x="20737" y="74612"/>
                      <a:pt x="27087" y="76200"/>
                      <a:pt x="36612" y="74612"/>
                    </a:cubicBezTo>
                    <a:cubicBezTo>
                      <a:pt x="46137" y="74612"/>
                      <a:pt x="54075" y="69850"/>
                      <a:pt x="58837" y="61913"/>
                    </a:cubicBezTo>
                    <a:cubicBezTo>
                      <a:pt x="68362" y="49212"/>
                      <a:pt x="69950" y="28575"/>
                      <a:pt x="66774" y="7938"/>
                    </a:cubicBezTo>
                    <a:cubicBezTo>
                      <a:pt x="65187" y="4763"/>
                      <a:pt x="65187" y="1587"/>
                      <a:pt x="65187" y="1587"/>
                    </a:cubicBezTo>
                    <a:lnTo>
                      <a:pt x="74712" y="0"/>
                    </a:lnTo>
                    <a:cubicBezTo>
                      <a:pt x="74712" y="1587"/>
                      <a:pt x="76299" y="3175"/>
                      <a:pt x="76299" y="6350"/>
                    </a:cubicBezTo>
                    <a:cubicBezTo>
                      <a:pt x="79474" y="17462"/>
                      <a:pt x="87412" y="46038"/>
                      <a:pt x="103287" y="57150"/>
                    </a:cubicBezTo>
                    <a:cubicBezTo>
                      <a:pt x="109637" y="60325"/>
                      <a:pt x="114399" y="61913"/>
                      <a:pt x="122337" y="60325"/>
                    </a:cubicBezTo>
                    <a:cubicBezTo>
                      <a:pt x="122337" y="60325"/>
                      <a:pt x="133450" y="58737"/>
                      <a:pt x="139799" y="50800"/>
                    </a:cubicBezTo>
                    <a:cubicBezTo>
                      <a:pt x="142974" y="46038"/>
                      <a:pt x="144562" y="38100"/>
                      <a:pt x="142974" y="30163"/>
                    </a:cubicBezTo>
                    <a:lnTo>
                      <a:pt x="152499" y="28575"/>
                    </a:lnTo>
                    <a:cubicBezTo>
                      <a:pt x="154087" y="39688"/>
                      <a:pt x="154087" y="49212"/>
                      <a:pt x="147737" y="57150"/>
                    </a:cubicBezTo>
                    <a:cubicBezTo>
                      <a:pt x="139799" y="68263"/>
                      <a:pt x="123924" y="71438"/>
                      <a:pt x="123924" y="71438"/>
                    </a:cubicBezTo>
                    <a:cubicBezTo>
                      <a:pt x="114399" y="73025"/>
                      <a:pt x="106462" y="71438"/>
                      <a:pt x="98524" y="66675"/>
                    </a:cubicBezTo>
                    <a:cubicBezTo>
                      <a:pt x="88999" y="60325"/>
                      <a:pt x="82649" y="50800"/>
                      <a:pt x="77887" y="41275"/>
                    </a:cubicBezTo>
                    <a:cubicBezTo>
                      <a:pt x="76299" y="52388"/>
                      <a:pt x="73124" y="61913"/>
                      <a:pt x="66774" y="69850"/>
                    </a:cubicBezTo>
                    <a:cubicBezTo>
                      <a:pt x="58837" y="77788"/>
                      <a:pt x="49312" y="84138"/>
                      <a:pt x="39787" y="857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รูปแบบอิสระ: รูปร่าง 15">
                <a:extLst>
                  <a:ext uri="{FF2B5EF4-FFF2-40B4-BE49-F238E27FC236}">
                    <a16:creationId xmlns:a16="http://schemas.microsoft.com/office/drawing/2014/main" id="{244935B8-DD9D-4E25-A475-E7F317FD7622}"/>
                  </a:ext>
                </a:extLst>
              </p:cNvPr>
              <p:cNvSpPr/>
              <p:nvPr/>
            </p:nvSpPr>
            <p:spPr>
              <a:xfrm>
                <a:off x="4517679" y="1736788"/>
                <a:ext cx="70967" cy="52323"/>
              </a:xfrm>
              <a:custGeom>
                <a:avLst/>
                <a:gdLst>
                  <a:gd name="connsiteX0" fmla="*/ 346 w 70967"/>
                  <a:gd name="connsiteY0" fmla="*/ 20574 h 52323"/>
                  <a:gd name="connsiteX1" fmla="*/ 41621 w 70967"/>
                  <a:gd name="connsiteY1" fmla="*/ 52324 h 52323"/>
                  <a:gd name="connsiteX2" fmla="*/ 70196 w 70967"/>
                  <a:gd name="connsiteY2" fmla="*/ 7874 h 52323"/>
                  <a:gd name="connsiteX3" fmla="*/ 346 w 70967"/>
                  <a:gd name="connsiteY3" fmla="*/ 20574 h 52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967" h="52323">
                    <a:moveTo>
                      <a:pt x="346" y="20574"/>
                    </a:moveTo>
                    <a:cubicBezTo>
                      <a:pt x="-4417" y="34862"/>
                      <a:pt x="41621" y="52324"/>
                      <a:pt x="41621" y="52324"/>
                    </a:cubicBezTo>
                    <a:cubicBezTo>
                      <a:pt x="41621" y="52324"/>
                      <a:pt x="76545" y="22162"/>
                      <a:pt x="70196" y="7874"/>
                    </a:cubicBezTo>
                    <a:cubicBezTo>
                      <a:pt x="65433" y="-4826"/>
                      <a:pt x="6696" y="-3239"/>
                      <a:pt x="346" y="20574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รูปแบบอิสระ: รูปร่าง 16">
                <a:extLst>
                  <a:ext uri="{FF2B5EF4-FFF2-40B4-BE49-F238E27FC236}">
                    <a16:creationId xmlns:a16="http://schemas.microsoft.com/office/drawing/2014/main" id="{45A2F23B-112B-4B53-BDCD-D4D6C435C9AD}"/>
                  </a:ext>
                </a:extLst>
              </p:cNvPr>
              <p:cNvSpPr/>
              <p:nvPr/>
            </p:nvSpPr>
            <p:spPr>
              <a:xfrm>
                <a:off x="4733925" y="716077"/>
                <a:ext cx="350375" cy="533284"/>
              </a:xfrm>
              <a:custGeom>
                <a:avLst/>
                <a:gdLst>
                  <a:gd name="connsiteX0" fmla="*/ 0 w 350375"/>
                  <a:gd name="connsiteY0" fmla="*/ 533285 h 533284"/>
                  <a:gd name="connsiteX1" fmla="*/ 171450 w 350375"/>
                  <a:gd name="connsiteY1" fmla="*/ 74497 h 533284"/>
                  <a:gd name="connsiteX2" fmla="*/ 323850 w 350375"/>
                  <a:gd name="connsiteY2" fmla="*/ 3060 h 533284"/>
                  <a:gd name="connsiteX3" fmla="*/ 331787 w 350375"/>
                  <a:gd name="connsiteY3" fmla="*/ 63384 h 533284"/>
                  <a:gd name="connsiteX4" fmla="*/ 0 w 350375"/>
                  <a:gd name="connsiteY4" fmla="*/ 533285 h 533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0375" h="533284">
                    <a:moveTo>
                      <a:pt x="0" y="533285"/>
                    </a:moveTo>
                    <a:cubicBezTo>
                      <a:pt x="0" y="533285"/>
                      <a:pt x="11112" y="223722"/>
                      <a:pt x="171450" y="74497"/>
                    </a:cubicBezTo>
                    <a:cubicBezTo>
                      <a:pt x="211137" y="36397"/>
                      <a:pt x="258762" y="-12815"/>
                      <a:pt x="323850" y="3060"/>
                    </a:cubicBezTo>
                    <a:cubicBezTo>
                      <a:pt x="323850" y="3060"/>
                      <a:pt x="377825" y="25285"/>
                      <a:pt x="331787" y="63384"/>
                    </a:cubicBezTo>
                    <a:cubicBezTo>
                      <a:pt x="260350" y="125297"/>
                      <a:pt x="92075" y="198322"/>
                      <a:pt x="0" y="533285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รูปแบบอิสระ: รูปร่าง 17">
                <a:extLst>
                  <a:ext uri="{FF2B5EF4-FFF2-40B4-BE49-F238E27FC236}">
                    <a16:creationId xmlns:a16="http://schemas.microsoft.com/office/drawing/2014/main" id="{E2BD572E-AB25-453E-9771-725290AC9A69}"/>
                  </a:ext>
                </a:extLst>
              </p:cNvPr>
              <p:cNvSpPr/>
              <p:nvPr/>
            </p:nvSpPr>
            <p:spPr>
              <a:xfrm>
                <a:off x="4235207" y="704525"/>
                <a:ext cx="124067" cy="611512"/>
              </a:xfrm>
              <a:custGeom>
                <a:avLst/>
                <a:gdLst>
                  <a:gd name="connsiteX0" fmla="*/ 124068 w 124067"/>
                  <a:gd name="connsiteY0" fmla="*/ 611512 h 611512"/>
                  <a:gd name="connsiteX1" fmla="*/ 19293 w 124067"/>
                  <a:gd name="connsiteY1" fmla="*/ 82875 h 611512"/>
                  <a:gd name="connsiteX2" fmla="*/ 85968 w 124067"/>
                  <a:gd name="connsiteY2" fmla="*/ 325 h 611512"/>
                  <a:gd name="connsiteX3" fmla="*/ 92318 w 124067"/>
                  <a:gd name="connsiteY3" fmla="*/ 136850 h 611512"/>
                  <a:gd name="connsiteX4" fmla="*/ 124068 w 124067"/>
                  <a:gd name="connsiteY4" fmla="*/ 611512 h 61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067" h="611512">
                    <a:moveTo>
                      <a:pt x="124068" y="611512"/>
                    </a:moveTo>
                    <a:cubicBezTo>
                      <a:pt x="124068" y="611512"/>
                      <a:pt x="-58495" y="349575"/>
                      <a:pt x="19293" y="82875"/>
                    </a:cubicBezTo>
                    <a:cubicBezTo>
                      <a:pt x="19293" y="82875"/>
                      <a:pt x="44693" y="-6025"/>
                      <a:pt x="85968" y="325"/>
                    </a:cubicBezTo>
                    <a:cubicBezTo>
                      <a:pt x="125655" y="6675"/>
                      <a:pt x="130418" y="40012"/>
                      <a:pt x="92318" y="136850"/>
                    </a:cubicBezTo>
                    <a:cubicBezTo>
                      <a:pt x="47867" y="254325"/>
                      <a:pt x="46280" y="400375"/>
                      <a:pt x="124068" y="611512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รูปแบบอิสระ: รูปร่าง 18">
                <a:extLst>
                  <a:ext uri="{FF2B5EF4-FFF2-40B4-BE49-F238E27FC236}">
                    <a16:creationId xmlns:a16="http://schemas.microsoft.com/office/drawing/2014/main" id="{FAB3695D-4102-48A9-A49C-5E63546C9946}"/>
                  </a:ext>
                </a:extLst>
              </p:cNvPr>
              <p:cNvSpPr/>
              <p:nvPr/>
            </p:nvSpPr>
            <p:spPr>
              <a:xfrm>
                <a:off x="0" y="0"/>
                <a:ext cx="15875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15875" h="15875"/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0" name="กราฟิก 1">
                <a:extLst>
                  <a:ext uri="{FF2B5EF4-FFF2-40B4-BE49-F238E27FC236}">
                    <a16:creationId xmlns:a16="http://schemas.microsoft.com/office/drawing/2014/main" id="{9BBCF8CF-15BB-4596-B3A0-3314064C3212}"/>
                  </a:ext>
                </a:extLst>
              </p:cNvPr>
              <p:cNvGrpSpPr/>
              <p:nvPr/>
            </p:nvGrpSpPr>
            <p:grpSpPr>
              <a:xfrm>
                <a:off x="3901393" y="1689395"/>
                <a:ext cx="764185" cy="648065"/>
                <a:chOff x="3901393" y="1689395"/>
                <a:chExt cx="764185" cy="648065"/>
              </a:xfrm>
              <a:solidFill>
                <a:schemeClr val="accent1"/>
              </a:solidFill>
            </p:grpSpPr>
            <p:sp>
              <p:nvSpPr>
                <p:cNvPr id="21" name="รูปแบบอิสระ: รูปร่าง 20">
                  <a:extLst>
                    <a:ext uri="{FF2B5EF4-FFF2-40B4-BE49-F238E27FC236}">
                      <a16:creationId xmlns:a16="http://schemas.microsoft.com/office/drawing/2014/main" id="{4AFF7168-ACBD-4C71-9D6B-C595F22DBDDB}"/>
                    </a:ext>
                  </a:extLst>
                </p:cNvPr>
                <p:cNvSpPr/>
                <p:nvPr/>
              </p:nvSpPr>
              <p:spPr>
                <a:xfrm>
                  <a:off x="4113179" y="1851365"/>
                  <a:ext cx="552399" cy="486095"/>
                </a:xfrm>
                <a:custGeom>
                  <a:avLst/>
                  <a:gdLst>
                    <a:gd name="connsiteX0" fmla="*/ 452470 w 552399"/>
                    <a:gd name="connsiteY0" fmla="*/ 483848 h 486095"/>
                    <a:gd name="connsiteX1" fmla="*/ 87345 w 552399"/>
                    <a:gd name="connsiteY1" fmla="*/ 334622 h 486095"/>
                    <a:gd name="connsiteX2" fmla="*/ 247683 w 552399"/>
                    <a:gd name="connsiteY2" fmla="*/ 15535 h 486095"/>
                    <a:gd name="connsiteX3" fmla="*/ 452470 w 552399"/>
                    <a:gd name="connsiteY3" fmla="*/ 483848 h 486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2399" h="486095">
                      <a:moveTo>
                        <a:pt x="452470" y="483848"/>
                      </a:moveTo>
                      <a:cubicBezTo>
                        <a:pt x="452470" y="483848"/>
                        <a:pt x="298483" y="483848"/>
                        <a:pt x="87345" y="334622"/>
                      </a:cubicBezTo>
                      <a:cubicBezTo>
                        <a:pt x="-131730" y="179048"/>
                        <a:pt x="114333" y="-63840"/>
                        <a:pt x="247683" y="15535"/>
                      </a:cubicBezTo>
                      <a:cubicBezTo>
                        <a:pt x="395320" y="101260"/>
                        <a:pt x="714408" y="520360"/>
                        <a:pt x="452470" y="483848"/>
                      </a:cubicBezTo>
                      <a:close/>
                    </a:path>
                  </a:pathLst>
                </a:custGeom>
                <a:solidFill>
                  <a:srgbClr val="FEB560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รูปแบบอิสระ: รูปร่าง 21">
                  <a:extLst>
                    <a:ext uri="{FF2B5EF4-FFF2-40B4-BE49-F238E27FC236}">
                      <a16:creationId xmlns:a16="http://schemas.microsoft.com/office/drawing/2014/main" id="{F528D8B8-1157-4B57-B858-2F3B10E7AA27}"/>
                    </a:ext>
                  </a:extLst>
                </p:cNvPr>
                <p:cNvSpPr/>
                <p:nvPr/>
              </p:nvSpPr>
              <p:spPr>
                <a:xfrm>
                  <a:off x="4168775" y="2025649"/>
                  <a:ext cx="112712" cy="112712"/>
                </a:xfrm>
                <a:custGeom>
                  <a:avLst/>
                  <a:gdLst>
                    <a:gd name="connsiteX0" fmla="*/ 0 w 112712"/>
                    <a:gd name="connsiteY0" fmla="*/ 112712 h 112712"/>
                    <a:gd name="connsiteX1" fmla="*/ 112713 w 112712"/>
                    <a:gd name="connsiteY1" fmla="*/ 0 h 112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2712" h="112712">
                      <a:moveTo>
                        <a:pt x="0" y="112712"/>
                      </a:moveTo>
                      <a:cubicBezTo>
                        <a:pt x="0" y="112712"/>
                        <a:pt x="79375" y="57150"/>
                        <a:pt x="112713" y="0"/>
                      </a:cubicBezTo>
                    </a:path>
                  </a:pathLst>
                </a:custGeom>
                <a:solidFill>
                  <a:srgbClr val="FEB560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รูปแบบอิสระ: รูปร่าง 22">
                  <a:extLst>
                    <a:ext uri="{FF2B5EF4-FFF2-40B4-BE49-F238E27FC236}">
                      <a16:creationId xmlns:a16="http://schemas.microsoft.com/office/drawing/2014/main" id="{C1D0FFC1-727C-4660-BE12-E9CAB39ECCB0}"/>
                    </a:ext>
                  </a:extLst>
                </p:cNvPr>
                <p:cNvSpPr/>
                <p:nvPr/>
              </p:nvSpPr>
              <p:spPr>
                <a:xfrm>
                  <a:off x="4408487" y="2006600"/>
                  <a:ext cx="104774" cy="131762"/>
                </a:xfrm>
                <a:custGeom>
                  <a:avLst/>
                  <a:gdLst>
                    <a:gd name="connsiteX0" fmla="*/ 104775 w 104774"/>
                    <a:gd name="connsiteY0" fmla="*/ 0 h 131762"/>
                    <a:gd name="connsiteX1" fmla="*/ 0 w 104774"/>
                    <a:gd name="connsiteY1" fmla="*/ 131762 h 131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4774" h="131762">
                      <a:moveTo>
                        <a:pt x="104775" y="0"/>
                      </a:moveTo>
                      <a:cubicBezTo>
                        <a:pt x="104775" y="0"/>
                        <a:pt x="84137" y="77788"/>
                        <a:pt x="0" y="131762"/>
                      </a:cubicBezTo>
                    </a:path>
                  </a:pathLst>
                </a:custGeom>
                <a:solidFill>
                  <a:srgbClr val="FEB560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รูปแบบอิสระ: รูปร่าง 23">
                  <a:extLst>
                    <a:ext uri="{FF2B5EF4-FFF2-40B4-BE49-F238E27FC236}">
                      <a16:creationId xmlns:a16="http://schemas.microsoft.com/office/drawing/2014/main" id="{5F4D456A-3A9E-44A9-807B-DC8F4ECACF62}"/>
                    </a:ext>
                  </a:extLst>
                </p:cNvPr>
                <p:cNvSpPr/>
                <p:nvPr/>
              </p:nvSpPr>
              <p:spPr>
                <a:xfrm>
                  <a:off x="4467224" y="2051049"/>
                  <a:ext cx="80964" cy="122237"/>
                </a:xfrm>
                <a:custGeom>
                  <a:avLst/>
                  <a:gdLst>
                    <a:gd name="connsiteX0" fmla="*/ 80963 w 80964"/>
                    <a:gd name="connsiteY0" fmla="*/ 0 h 122237"/>
                    <a:gd name="connsiteX1" fmla="*/ 0 w 80964"/>
                    <a:gd name="connsiteY1" fmla="*/ 122237 h 1222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0964" h="122237">
                      <a:moveTo>
                        <a:pt x="80963" y="0"/>
                      </a:moveTo>
                      <a:cubicBezTo>
                        <a:pt x="80963" y="0"/>
                        <a:pt x="82550" y="68263"/>
                        <a:pt x="0" y="122237"/>
                      </a:cubicBezTo>
                    </a:path>
                  </a:pathLst>
                </a:custGeom>
                <a:solidFill>
                  <a:srgbClr val="FEB560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รูปแบบอิสระ: รูปร่าง 24">
                  <a:extLst>
                    <a:ext uri="{FF2B5EF4-FFF2-40B4-BE49-F238E27FC236}">
                      <a16:creationId xmlns:a16="http://schemas.microsoft.com/office/drawing/2014/main" id="{073734FD-48D0-4462-A6B2-259803E27DCA}"/>
                    </a:ext>
                  </a:extLst>
                </p:cNvPr>
                <p:cNvSpPr/>
                <p:nvPr/>
              </p:nvSpPr>
              <p:spPr>
                <a:xfrm>
                  <a:off x="3901393" y="1689395"/>
                  <a:ext cx="307069" cy="279510"/>
                </a:xfrm>
                <a:custGeom>
                  <a:avLst/>
                  <a:gdLst>
                    <a:gd name="connsiteX0" fmla="*/ 307069 w 307069"/>
                    <a:gd name="connsiteY0" fmla="*/ 258467 h 279510"/>
                    <a:gd name="connsiteX1" fmla="*/ 682 w 307069"/>
                    <a:gd name="connsiteY1" fmla="*/ 201317 h 279510"/>
                    <a:gd name="connsiteX2" fmla="*/ 262619 w 307069"/>
                    <a:gd name="connsiteY2" fmla="*/ 233067 h 279510"/>
                    <a:gd name="connsiteX3" fmla="*/ 161019 w 307069"/>
                    <a:gd name="connsiteY3" fmla="*/ 6055 h 279510"/>
                    <a:gd name="connsiteX4" fmla="*/ 307069 w 307069"/>
                    <a:gd name="connsiteY4" fmla="*/ 258467 h 2795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7069" h="279510">
                      <a:moveTo>
                        <a:pt x="307069" y="258467"/>
                      </a:moveTo>
                      <a:cubicBezTo>
                        <a:pt x="307069" y="258467"/>
                        <a:pt x="-16781" y="333080"/>
                        <a:pt x="682" y="201317"/>
                      </a:cubicBezTo>
                      <a:cubicBezTo>
                        <a:pt x="14969" y="94955"/>
                        <a:pt x="262619" y="233067"/>
                        <a:pt x="262619" y="233067"/>
                      </a:cubicBezTo>
                      <a:cubicBezTo>
                        <a:pt x="262619" y="233067"/>
                        <a:pt x="53069" y="66380"/>
                        <a:pt x="161019" y="6055"/>
                      </a:cubicBezTo>
                      <a:cubicBezTo>
                        <a:pt x="254681" y="-46333"/>
                        <a:pt x="307069" y="258467"/>
                        <a:pt x="307069" y="258467"/>
                      </a:cubicBezTo>
                      <a:close/>
                    </a:path>
                  </a:pathLst>
                </a:custGeom>
                <a:solidFill>
                  <a:srgbClr val="98BD60"/>
                </a:solidFill>
                <a:ln w="1587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" name="รูปแบบอิสระ: รูปร่าง 25">
              <a:extLst>
                <a:ext uri="{FF2B5EF4-FFF2-40B4-BE49-F238E27FC236}">
                  <a16:creationId xmlns:a16="http://schemas.microsoft.com/office/drawing/2014/main" id="{630AF4E5-317C-4774-8FAA-17F3CC82B9F6}"/>
                </a:ext>
              </a:extLst>
            </p:cNvPr>
            <p:cNvSpPr/>
            <p:nvPr/>
          </p:nvSpPr>
          <p:spPr>
            <a:xfrm>
              <a:off x="6530975" y="2895600"/>
              <a:ext cx="1390650" cy="266700"/>
            </a:xfrm>
            <a:custGeom>
              <a:avLst/>
              <a:gdLst>
                <a:gd name="connsiteX0" fmla="*/ 1390650 w 1390650"/>
                <a:gd name="connsiteY0" fmla="*/ 133350 h 266700"/>
                <a:gd name="connsiteX1" fmla="*/ 695325 w 1390650"/>
                <a:gd name="connsiteY1" fmla="*/ 266700 h 266700"/>
                <a:gd name="connsiteX2" fmla="*/ 0 w 1390650"/>
                <a:gd name="connsiteY2" fmla="*/ 133350 h 266700"/>
                <a:gd name="connsiteX3" fmla="*/ 695325 w 1390650"/>
                <a:gd name="connsiteY3" fmla="*/ 0 h 266700"/>
                <a:gd name="connsiteX4" fmla="*/ 1390650 w 1390650"/>
                <a:gd name="connsiteY4" fmla="*/ 13335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0650" h="266700">
                  <a:moveTo>
                    <a:pt x="1390650" y="133350"/>
                  </a:moveTo>
                  <a:cubicBezTo>
                    <a:pt x="1390650" y="206997"/>
                    <a:pt x="1079343" y="266700"/>
                    <a:pt x="695325" y="266700"/>
                  </a:cubicBezTo>
                  <a:cubicBezTo>
                    <a:pt x="311308" y="266700"/>
                    <a:pt x="0" y="206997"/>
                    <a:pt x="0" y="133350"/>
                  </a:cubicBezTo>
                  <a:cubicBezTo>
                    <a:pt x="0" y="59703"/>
                    <a:pt x="311308" y="0"/>
                    <a:pt x="695325" y="0"/>
                  </a:cubicBezTo>
                  <a:cubicBezTo>
                    <a:pt x="1079343" y="0"/>
                    <a:pt x="1390650" y="59703"/>
                    <a:pt x="1390650" y="133350"/>
                  </a:cubicBezTo>
                  <a:close/>
                </a:path>
              </a:pathLst>
            </a:custGeom>
            <a:solidFill>
              <a:srgbClr val="E3909A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รูปแบบอิสระ: รูปร่าง 26">
              <a:extLst>
                <a:ext uri="{FF2B5EF4-FFF2-40B4-BE49-F238E27FC236}">
                  <a16:creationId xmlns:a16="http://schemas.microsoft.com/office/drawing/2014/main" id="{AAF0EDE5-44B0-4C9C-AE2E-BE1A47BDBDFC}"/>
                </a:ext>
              </a:extLst>
            </p:cNvPr>
            <p:cNvSpPr/>
            <p:nvPr/>
          </p:nvSpPr>
          <p:spPr>
            <a:xfrm>
              <a:off x="6889750" y="3092450"/>
              <a:ext cx="606425" cy="68262"/>
            </a:xfrm>
            <a:custGeom>
              <a:avLst/>
              <a:gdLst>
                <a:gd name="connsiteX0" fmla="*/ 606425 w 606425"/>
                <a:gd name="connsiteY0" fmla="*/ 68263 h 68262"/>
                <a:gd name="connsiteX1" fmla="*/ 0 w 606425"/>
                <a:gd name="connsiteY1" fmla="*/ 60325 h 68262"/>
                <a:gd name="connsiteX2" fmla="*/ 11113 w 606425"/>
                <a:gd name="connsiteY2" fmla="*/ 0 h 68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6425" h="68262">
                  <a:moveTo>
                    <a:pt x="606425" y="68263"/>
                  </a:moveTo>
                  <a:cubicBezTo>
                    <a:pt x="606425" y="68263"/>
                    <a:pt x="74613" y="68263"/>
                    <a:pt x="0" y="60325"/>
                  </a:cubicBezTo>
                  <a:lnTo>
                    <a:pt x="11113" y="0"/>
                  </a:lnTo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8" name="กราฟิก 1">
              <a:extLst>
                <a:ext uri="{FF2B5EF4-FFF2-40B4-BE49-F238E27FC236}">
                  <a16:creationId xmlns:a16="http://schemas.microsoft.com/office/drawing/2014/main" id="{9BBCF8CF-15BB-4596-B3A0-3314064C3212}"/>
                </a:ext>
              </a:extLst>
            </p:cNvPr>
            <p:cNvGrpSpPr/>
            <p:nvPr/>
          </p:nvGrpSpPr>
          <p:grpSpPr>
            <a:xfrm>
              <a:off x="6372419" y="1207323"/>
              <a:ext cx="1322060" cy="1953388"/>
              <a:chOff x="6372419" y="1207323"/>
              <a:chExt cx="1322060" cy="1953388"/>
            </a:xfrm>
            <a:solidFill>
              <a:schemeClr val="accent1"/>
            </a:solidFill>
          </p:grpSpPr>
          <p:sp>
            <p:nvSpPr>
              <p:cNvPr id="29" name="รูปแบบอิสระ: รูปร่าง 28">
                <a:extLst>
                  <a:ext uri="{FF2B5EF4-FFF2-40B4-BE49-F238E27FC236}">
                    <a16:creationId xmlns:a16="http://schemas.microsoft.com/office/drawing/2014/main" id="{05411A5F-0E00-442E-83CD-DA20D32705EE}"/>
                  </a:ext>
                </a:extLst>
              </p:cNvPr>
              <p:cNvSpPr/>
              <p:nvPr/>
            </p:nvSpPr>
            <p:spPr>
              <a:xfrm>
                <a:off x="6786562" y="2790825"/>
                <a:ext cx="817651" cy="369887"/>
              </a:xfrm>
              <a:custGeom>
                <a:avLst/>
                <a:gdLst>
                  <a:gd name="connsiteX0" fmla="*/ 0 w 817651"/>
                  <a:gd name="connsiteY0" fmla="*/ 344487 h 369887"/>
                  <a:gd name="connsiteX1" fmla="*/ 174625 w 817651"/>
                  <a:gd name="connsiteY1" fmla="*/ 22225 h 369887"/>
                  <a:gd name="connsiteX2" fmla="*/ 654050 w 817651"/>
                  <a:gd name="connsiteY2" fmla="*/ 0 h 369887"/>
                  <a:gd name="connsiteX3" fmla="*/ 773113 w 817651"/>
                  <a:gd name="connsiteY3" fmla="*/ 334962 h 369887"/>
                  <a:gd name="connsiteX4" fmla="*/ 755650 w 817651"/>
                  <a:gd name="connsiteY4" fmla="*/ 369888 h 369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7651" h="369887">
                    <a:moveTo>
                      <a:pt x="0" y="344487"/>
                    </a:moveTo>
                    <a:cubicBezTo>
                      <a:pt x="0" y="207962"/>
                      <a:pt x="174625" y="22225"/>
                      <a:pt x="174625" y="22225"/>
                    </a:cubicBezTo>
                    <a:lnTo>
                      <a:pt x="654050" y="0"/>
                    </a:lnTo>
                    <a:cubicBezTo>
                      <a:pt x="654050" y="0"/>
                      <a:pt x="920750" y="236537"/>
                      <a:pt x="773113" y="334962"/>
                    </a:cubicBezTo>
                    <a:cubicBezTo>
                      <a:pt x="722313" y="369888"/>
                      <a:pt x="755650" y="369888"/>
                      <a:pt x="755650" y="369888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0" name="กราฟิก 1">
                <a:extLst>
                  <a:ext uri="{FF2B5EF4-FFF2-40B4-BE49-F238E27FC236}">
                    <a16:creationId xmlns:a16="http://schemas.microsoft.com/office/drawing/2014/main" id="{9BBCF8CF-15BB-4596-B3A0-3314064C3212}"/>
                  </a:ext>
                </a:extLst>
              </p:cNvPr>
              <p:cNvGrpSpPr/>
              <p:nvPr/>
            </p:nvGrpSpPr>
            <p:grpSpPr>
              <a:xfrm>
                <a:off x="6690758" y="1207323"/>
                <a:ext cx="1003721" cy="1680568"/>
                <a:chOff x="6690758" y="1207323"/>
                <a:chExt cx="1003721" cy="1680568"/>
              </a:xfrm>
              <a:solidFill>
                <a:schemeClr val="accent1"/>
              </a:solidFill>
            </p:grpSpPr>
            <p:sp>
              <p:nvSpPr>
                <p:cNvPr id="31" name="รูปแบบอิสระ: รูปร่าง 30">
                  <a:extLst>
                    <a:ext uri="{FF2B5EF4-FFF2-40B4-BE49-F238E27FC236}">
                      <a16:creationId xmlns:a16="http://schemas.microsoft.com/office/drawing/2014/main" id="{6FCCF64F-87FD-4251-BAD4-2F79064C5C52}"/>
                    </a:ext>
                  </a:extLst>
                </p:cNvPr>
                <p:cNvSpPr/>
                <p:nvPr/>
              </p:nvSpPr>
              <p:spPr>
                <a:xfrm>
                  <a:off x="6690758" y="1207323"/>
                  <a:ext cx="1003721" cy="1680568"/>
                </a:xfrm>
                <a:custGeom>
                  <a:avLst/>
                  <a:gdLst>
                    <a:gd name="connsiteX0" fmla="*/ 252967 w 1003721"/>
                    <a:gd name="connsiteY0" fmla="*/ 891351 h 1680568"/>
                    <a:gd name="connsiteX1" fmla="*/ 554 w 1003721"/>
                    <a:gd name="connsiteY1" fmla="*/ 1308864 h 1680568"/>
                    <a:gd name="connsiteX2" fmla="*/ 532367 w 1003721"/>
                    <a:gd name="connsiteY2" fmla="*/ 1673989 h 1680568"/>
                    <a:gd name="connsiteX3" fmla="*/ 1000679 w 1003721"/>
                    <a:gd name="connsiteY3" fmla="*/ 1235839 h 1680568"/>
                    <a:gd name="connsiteX4" fmla="*/ 638729 w 1003721"/>
                    <a:gd name="connsiteY4" fmla="*/ 842139 h 1680568"/>
                    <a:gd name="connsiteX5" fmla="*/ 352979 w 1003721"/>
                    <a:gd name="connsiteY5" fmla="*/ 3939 h 1680568"/>
                    <a:gd name="connsiteX6" fmla="*/ 202167 w 1003721"/>
                    <a:gd name="connsiteY6" fmla="*/ 64264 h 1680568"/>
                    <a:gd name="connsiteX7" fmla="*/ 338692 w 1003721"/>
                    <a:gd name="connsiteY7" fmla="*/ 337314 h 1680568"/>
                    <a:gd name="connsiteX8" fmla="*/ 557767 w 1003721"/>
                    <a:gd name="connsiteY8" fmla="*/ 834201 h 1680568"/>
                    <a:gd name="connsiteX9" fmla="*/ 302179 w 1003721"/>
                    <a:gd name="connsiteY9" fmla="*/ 870713 h 1680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03721" h="1680568">
                      <a:moveTo>
                        <a:pt x="252967" y="891351"/>
                      </a:moveTo>
                      <a:cubicBezTo>
                        <a:pt x="252967" y="891351"/>
                        <a:pt x="-13733" y="1013588"/>
                        <a:pt x="554" y="1308864"/>
                      </a:cubicBezTo>
                      <a:cubicBezTo>
                        <a:pt x="13254" y="1607314"/>
                        <a:pt x="268842" y="1708914"/>
                        <a:pt x="532367" y="1673989"/>
                      </a:cubicBezTo>
                      <a:cubicBezTo>
                        <a:pt x="833992" y="1634301"/>
                        <a:pt x="1030842" y="1508889"/>
                        <a:pt x="1000679" y="1235839"/>
                      </a:cubicBezTo>
                      <a:cubicBezTo>
                        <a:pt x="959404" y="869126"/>
                        <a:pt x="638729" y="842139"/>
                        <a:pt x="638729" y="842139"/>
                      </a:cubicBezTo>
                      <a:cubicBezTo>
                        <a:pt x="638729" y="842139"/>
                        <a:pt x="778429" y="110301"/>
                        <a:pt x="352979" y="3939"/>
                      </a:cubicBezTo>
                      <a:cubicBezTo>
                        <a:pt x="352979" y="3939"/>
                        <a:pt x="230742" y="-23049"/>
                        <a:pt x="202167" y="64264"/>
                      </a:cubicBezTo>
                      <a:cubicBezTo>
                        <a:pt x="172004" y="154751"/>
                        <a:pt x="232329" y="216664"/>
                        <a:pt x="338692" y="337314"/>
                      </a:cubicBezTo>
                      <a:cubicBezTo>
                        <a:pt x="459342" y="473839"/>
                        <a:pt x="578404" y="678626"/>
                        <a:pt x="557767" y="834201"/>
                      </a:cubicBezTo>
                      <a:cubicBezTo>
                        <a:pt x="430767" y="835789"/>
                        <a:pt x="302179" y="870713"/>
                        <a:pt x="302179" y="870713"/>
                      </a:cubicBezTo>
                    </a:path>
                  </a:pathLst>
                </a:custGeom>
                <a:solidFill>
                  <a:srgbClr val="FFFFFF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2" name="รูปแบบอิสระ: รูปร่าง 31">
                  <a:extLst>
                    <a:ext uri="{FF2B5EF4-FFF2-40B4-BE49-F238E27FC236}">
                      <a16:creationId xmlns:a16="http://schemas.microsoft.com/office/drawing/2014/main" id="{0BCA7FA0-95BC-4301-A986-8CCD65BD297D}"/>
                    </a:ext>
                  </a:extLst>
                </p:cNvPr>
                <p:cNvSpPr/>
                <p:nvPr/>
              </p:nvSpPr>
              <p:spPr>
                <a:xfrm>
                  <a:off x="7427539" y="2401514"/>
                  <a:ext cx="87685" cy="49585"/>
                </a:xfrm>
                <a:custGeom>
                  <a:avLst/>
                  <a:gdLst>
                    <a:gd name="connsiteX0" fmla="*/ 373 w 87685"/>
                    <a:gd name="connsiteY0" fmla="*/ 49585 h 49585"/>
                    <a:gd name="connsiteX1" fmla="*/ 38473 w 87685"/>
                    <a:gd name="connsiteY1" fmla="*/ 373 h 49585"/>
                    <a:gd name="connsiteX2" fmla="*/ 87686 w 87685"/>
                    <a:gd name="connsiteY2" fmla="*/ 38473 h 495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7685" h="49585">
                      <a:moveTo>
                        <a:pt x="373" y="49585"/>
                      </a:moveTo>
                      <a:cubicBezTo>
                        <a:pt x="-2802" y="25773"/>
                        <a:pt x="14660" y="3548"/>
                        <a:pt x="38473" y="373"/>
                      </a:cubicBezTo>
                      <a:cubicBezTo>
                        <a:pt x="62285" y="-2802"/>
                        <a:pt x="84511" y="14661"/>
                        <a:pt x="87686" y="38473"/>
                      </a:cubicBezTo>
                    </a:path>
                  </a:pathLst>
                </a:custGeom>
                <a:noFill/>
                <a:ln w="1587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" name="รูปแบบอิสระ: รูปร่าง 32">
                  <a:extLst>
                    <a:ext uri="{FF2B5EF4-FFF2-40B4-BE49-F238E27FC236}">
                      <a16:creationId xmlns:a16="http://schemas.microsoft.com/office/drawing/2014/main" id="{9E205BFF-FC46-44D8-B3CD-2DAF3AAC474D}"/>
                    </a:ext>
                  </a:extLst>
                </p:cNvPr>
                <p:cNvSpPr/>
                <p:nvPr/>
              </p:nvSpPr>
              <p:spPr>
                <a:xfrm>
                  <a:off x="6846514" y="2476126"/>
                  <a:ext cx="87685" cy="49585"/>
                </a:xfrm>
                <a:custGeom>
                  <a:avLst/>
                  <a:gdLst>
                    <a:gd name="connsiteX0" fmla="*/ 373 w 87685"/>
                    <a:gd name="connsiteY0" fmla="*/ 49586 h 49585"/>
                    <a:gd name="connsiteX1" fmla="*/ 38473 w 87685"/>
                    <a:gd name="connsiteY1" fmla="*/ 373 h 49585"/>
                    <a:gd name="connsiteX2" fmla="*/ 87686 w 87685"/>
                    <a:gd name="connsiteY2" fmla="*/ 38473 h 495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7685" h="49585">
                      <a:moveTo>
                        <a:pt x="373" y="49586"/>
                      </a:moveTo>
                      <a:cubicBezTo>
                        <a:pt x="-2802" y="25773"/>
                        <a:pt x="14661" y="3548"/>
                        <a:pt x="38473" y="373"/>
                      </a:cubicBezTo>
                      <a:cubicBezTo>
                        <a:pt x="62286" y="-2802"/>
                        <a:pt x="84511" y="14661"/>
                        <a:pt x="87686" y="38473"/>
                      </a:cubicBezTo>
                    </a:path>
                  </a:pathLst>
                </a:custGeom>
                <a:noFill/>
                <a:ln w="1587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รูปแบบอิสระ: รูปร่าง 33">
                  <a:extLst>
                    <a:ext uri="{FF2B5EF4-FFF2-40B4-BE49-F238E27FC236}">
                      <a16:creationId xmlns:a16="http://schemas.microsoft.com/office/drawing/2014/main" id="{8FCFB5D5-0724-4836-A283-DB075DF1EF3A}"/>
                    </a:ext>
                  </a:extLst>
                </p:cNvPr>
                <p:cNvSpPr/>
                <p:nvPr/>
              </p:nvSpPr>
              <p:spPr>
                <a:xfrm>
                  <a:off x="7453312" y="2527300"/>
                  <a:ext cx="120650" cy="120650"/>
                </a:xfrm>
                <a:custGeom>
                  <a:avLst/>
                  <a:gdLst>
                    <a:gd name="connsiteX0" fmla="*/ 120650 w 120650"/>
                    <a:gd name="connsiteY0" fmla="*/ 60325 h 120650"/>
                    <a:gd name="connsiteX1" fmla="*/ 60325 w 120650"/>
                    <a:gd name="connsiteY1" fmla="*/ 120650 h 120650"/>
                    <a:gd name="connsiteX2" fmla="*/ 0 w 120650"/>
                    <a:gd name="connsiteY2" fmla="*/ 60325 h 120650"/>
                    <a:gd name="connsiteX3" fmla="*/ 60325 w 120650"/>
                    <a:gd name="connsiteY3" fmla="*/ 0 h 120650"/>
                    <a:gd name="connsiteX4" fmla="*/ 120650 w 120650"/>
                    <a:gd name="connsiteY4" fmla="*/ 60325 h 120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0650" h="120650">
                      <a:moveTo>
                        <a:pt x="120650" y="60325"/>
                      </a:moveTo>
                      <a:cubicBezTo>
                        <a:pt x="120650" y="93642"/>
                        <a:pt x="93642" y="120650"/>
                        <a:pt x="60325" y="120650"/>
                      </a:cubicBezTo>
                      <a:cubicBezTo>
                        <a:pt x="27009" y="120650"/>
                        <a:pt x="0" y="93642"/>
                        <a:pt x="0" y="60325"/>
                      </a:cubicBezTo>
                      <a:cubicBezTo>
                        <a:pt x="0" y="27008"/>
                        <a:pt x="27009" y="0"/>
                        <a:pt x="60325" y="0"/>
                      </a:cubicBezTo>
                      <a:cubicBezTo>
                        <a:pt x="93642" y="0"/>
                        <a:pt x="120650" y="27008"/>
                        <a:pt x="120650" y="60325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" name="รูปแบบอิสระ: รูปร่าง 34">
                  <a:extLst>
                    <a:ext uri="{FF2B5EF4-FFF2-40B4-BE49-F238E27FC236}">
                      <a16:creationId xmlns:a16="http://schemas.microsoft.com/office/drawing/2014/main" id="{6CF15FD4-D357-40EB-AD6B-57F190B299C0}"/>
                    </a:ext>
                  </a:extLst>
                </p:cNvPr>
                <p:cNvSpPr/>
                <p:nvPr/>
              </p:nvSpPr>
              <p:spPr>
                <a:xfrm>
                  <a:off x="6840537" y="2619375"/>
                  <a:ext cx="120650" cy="120650"/>
                </a:xfrm>
                <a:custGeom>
                  <a:avLst/>
                  <a:gdLst>
                    <a:gd name="connsiteX0" fmla="*/ 120650 w 120650"/>
                    <a:gd name="connsiteY0" fmla="*/ 60325 h 120650"/>
                    <a:gd name="connsiteX1" fmla="*/ 60325 w 120650"/>
                    <a:gd name="connsiteY1" fmla="*/ 120650 h 120650"/>
                    <a:gd name="connsiteX2" fmla="*/ 0 w 120650"/>
                    <a:gd name="connsiteY2" fmla="*/ 60325 h 120650"/>
                    <a:gd name="connsiteX3" fmla="*/ 60325 w 120650"/>
                    <a:gd name="connsiteY3" fmla="*/ 0 h 120650"/>
                    <a:gd name="connsiteX4" fmla="*/ 120650 w 120650"/>
                    <a:gd name="connsiteY4" fmla="*/ 60325 h 120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0650" h="120650">
                      <a:moveTo>
                        <a:pt x="120650" y="60325"/>
                      </a:moveTo>
                      <a:cubicBezTo>
                        <a:pt x="120650" y="93642"/>
                        <a:pt x="93641" y="120650"/>
                        <a:pt x="60325" y="120650"/>
                      </a:cubicBezTo>
                      <a:cubicBezTo>
                        <a:pt x="27008" y="120650"/>
                        <a:pt x="0" y="93642"/>
                        <a:pt x="0" y="60325"/>
                      </a:cubicBezTo>
                      <a:cubicBezTo>
                        <a:pt x="0" y="27009"/>
                        <a:pt x="27009" y="0"/>
                        <a:pt x="60325" y="0"/>
                      </a:cubicBezTo>
                      <a:cubicBezTo>
                        <a:pt x="93642" y="0"/>
                        <a:pt x="120650" y="27009"/>
                        <a:pt x="120650" y="60325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" name="รูปแบบอิสระ: รูปร่าง 35">
                  <a:extLst>
                    <a:ext uri="{FF2B5EF4-FFF2-40B4-BE49-F238E27FC236}">
                      <a16:creationId xmlns:a16="http://schemas.microsoft.com/office/drawing/2014/main" id="{4535B97B-3B1F-4F8A-8A56-985D9B36CEB6}"/>
                    </a:ext>
                  </a:extLst>
                </p:cNvPr>
                <p:cNvSpPr/>
                <p:nvPr/>
              </p:nvSpPr>
              <p:spPr>
                <a:xfrm>
                  <a:off x="7129363" y="2597150"/>
                  <a:ext cx="151484" cy="82549"/>
                </a:xfrm>
                <a:custGeom>
                  <a:avLst/>
                  <a:gdLst>
                    <a:gd name="connsiteX0" fmla="*/ 39787 w 151484"/>
                    <a:gd name="connsiteY0" fmla="*/ 82550 h 82549"/>
                    <a:gd name="connsiteX1" fmla="*/ 36612 w 151484"/>
                    <a:gd name="connsiteY1" fmla="*/ 82550 h 82549"/>
                    <a:gd name="connsiteX2" fmla="*/ 8037 w 151484"/>
                    <a:gd name="connsiteY2" fmla="*/ 73025 h 82549"/>
                    <a:gd name="connsiteX3" fmla="*/ 99 w 151484"/>
                    <a:gd name="connsiteY3" fmla="*/ 50800 h 82549"/>
                    <a:gd name="connsiteX4" fmla="*/ 9624 w 151484"/>
                    <a:gd name="connsiteY4" fmla="*/ 52387 h 82549"/>
                    <a:gd name="connsiteX5" fmla="*/ 4862 w 151484"/>
                    <a:gd name="connsiteY5" fmla="*/ 52387 h 82549"/>
                    <a:gd name="connsiteX6" fmla="*/ 9624 w 151484"/>
                    <a:gd name="connsiteY6" fmla="*/ 52387 h 82549"/>
                    <a:gd name="connsiteX7" fmla="*/ 14387 w 151484"/>
                    <a:gd name="connsiteY7" fmla="*/ 68262 h 82549"/>
                    <a:gd name="connsiteX8" fmla="*/ 35024 w 151484"/>
                    <a:gd name="connsiteY8" fmla="*/ 74612 h 82549"/>
                    <a:gd name="connsiteX9" fmla="*/ 57249 w 151484"/>
                    <a:gd name="connsiteY9" fmla="*/ 61912 h 82549"/>
                    <a:gd name="connsiteX10" fmla="*/ 66774 w 151484"/>
                    <a:gd name="connsiteY10" fmla="*/ 7938 h 82549"/>
                    <a:gd name="connsiteX11" fmla="*/ 65187 w 151484"/>
                    <a:gd name="connsiteY11" fmla="*/ 1587 h 82549"/>
                    <a:gd name="connsiteX12" fmla="*/ 74711 w 151484"/>
                    <a:gd name="connsiteY12" fmla="*/ 0 h 82549"/>
                    <a:gd name="connsiteX13" fmla="*/ 76299 w 151484"/>
                    <a:gd name="connsiteY13" fmla="*/ 6350 h 82549"/>
                    <a:gd name="connsiteX14" fmla="*/ 101699 w 151484"/>
                    <a:gd name="connsiteY14" fmla="*/ 58737 h 82549"/>
                    <a:gd name="connsiteX15" fmla="*/ 120749 w 151484"/>
                    <a:gd name="connsiteY15" fmla="*/ 63500 h 82549"/>
                    <a:gd name="connsiteX16" fmla="*/ 138211 w 151484"/>
                    <a:gd name="connsiteY16" fmla="*/ 53975 h 82549"/>
                    <a:gd name="connsiteX17" fmla="*/ 141387 w 151484"/>
                    <a:gd name="connsiteY17" fmla="*/ 33337 h 82549"/>
                    <a:gd name="connsiteX18" fmla="*/ 150912 w 151484"/>
                    <a:gd name="connsiteY18" fmla="*/ 31750 h 82549"/>
                    <a:gd name="connsiteX19" fmla="*/ 144562 w 151484"/>
                    <a:gd name="connsiteY19" fmla="*/ 60325 h 82549"/>
                    <a:gd name="connsiteX20" fmla="*/ 120749 w 151484"/>
                    <a:gd name="connsiteY20" fmla="*/ 73025 h 82549"/>
                    <a:gd name="connsiteX21" fmla="*/ 95349 w 151484"/>
                    <a:gd name="connsiteY21" fmla="*/ 66675 h 82549"/>
                    <a:gd name="connsiteX22" fmla="*/ 74711 w 151484"/>
                    <a:gd name="connsiteY22" fmla="*/ 39688 h 82549"/>
                    <a:gd name="connsiteX23" fmla="*/ 63599 w 151484"/>
                    <a:gd name="connsiteY23" fmla="*/ 68262 h 82549"/>
                    <a:gd name="connsiteX24" fmla="*/ 39787 w 151484"/>
                    <a:gd name="connsiteY24" fmla="*/ 82550 h 825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51484" h="82549">
                      <a:moveTo>
                        <a:pt x="39787" y="82550"/>
                      </a:moveTo>
                      <a:cubicBezTo>
                        <a:pt x="38199" y="82550"/>
                        <a:pt x="38199" y="82550"/>
                        <a:pt x="36612" y="82550"/>
                      </a:cubicBezTo>
                      <a:cubicBezTo>
                        <a:pt x="23912" y="82550"/>
                        <a:pt x="14387" y="80962"/>
                        <a:pt x="8037" y="73025"/>
                      </a:cubicBezTo>
                      <a:cubicBezTo>
                        <a:pt x="-1488" y="63500"/>
                        <a:pt x="99" y="50800"/>
                        <a:pt x="99" y="50800"/>
                      </a:cubicBezTo>
                      <a:lnTo>
                        <a:pt x="9624" y="52387"/>
                      </a:lnTo>
                      <a:lnTo>
                        <a:pt x="4862" y="52387"/>
                      </a:lnTo>
                      <a:lnTo>
                        <a:pt x="9624" y="52387"/>
                      </a:lnTo>
                      <a:cubicBezTo>
                        <a:pt x="9624" y="52387"/>
                        <a:pt x="9624" y="61912"/>
                        <a:pt x="14387" y="68262"/>
                      </a:cubicBezTo>
                      <a:cubicBezTo>
                        <a:pt x="19149" y="73025"/>
                        <a:pt x="25499" y="74612"/>
                        <a:pt x="35024" y="74612"/>
                      </a:cubicBezTo>
                      <a:cubicBezTo>
                        <a:pt x="44549" y="74612"/>
                        <a:pt x="52487" y="69850"/>
                        <a:pt x="57249" y="61912"/>
                      </a:cubicBezTo>
                      <a:cubicBezTo>
                        <a:pt x="66774" y="49212"/>
                        <a:pt x="69949" y="28575"/>
                        <a:pt x="66774" y="7938"/>
                      </a:cubicBezTo>
                      <a:cubicBezTo>
                        <a:pt x="66774" y="4762"/>
                        <a:pt x="65187" y="1587"/>
                        <a:pt x="65187" y="1587"/>
                      </a:cubicBezTo>
                      <a:lnTo>
                        <a:pt x="74711" y="0"/>
                      </a:lnTo>
                      <a:cubicBezTo>
                        <a:pt x="74711" y="1587"/>
                        <a:pt x="74711" y="3175"/>
                        <a:pt x="76299" y="6350"/>
                      </a:cubicBezTo>
                      <a:cubicBezTo>
                        <a:pt x="79474" y="19050"/>
                        <a:pt x="85824" y="47625"/>
                        <a:pt x="101699" y="58737"/>
                      </a:cubicBezTo>
                      <a:cubicBezTo>
                        <a:pt x="108049" y="63500"/>
                        <a:pt x="112812" y="65087"/>
                        <a:pt x="120749" y="63500"/>
                      </a:cubicBezTo>
                      <a:cubicBezTo>
                        <a:pt x="120749" y="63500"/>
                        <a:pt x="131862" y="61912"/>
                        <a:pt x="138211" y="53975"/>
                      </a:cubicBezTo>
                      <a:cubicBezTo>
                        <a:pt x="142974" y="49212"/>
                        <a:pt x="142974" y="41275"/>
                        <a:pt x="141387" y="33337"/>
                      </a:cubicBezTo>
                      <a:lnTo>
                        <a:pt x="150912" y="31750"/>
                      </a:lnTo>
                      <a:cubicBezTo>
                        <a:pt x="152499" y="42862"/>
                        <a:pt x="150912" y="53975"/>
                        <a:pt x="144562" y="60325"/>
                      </a:cubicBezTo>
                      <a:cubicBezTo>
                        <a:pt x="135037" y="71438"/>
                        <a:pt x="120749" y="73025"/>
                        <a:pt x="120749" y="73025"/>
                      </a:cubicBezTo>
                      <a:cubicBezTo>
                        <a:pt x="111224" y="74612"/>
                        <a:pt x="103287" y="73025"/>
                        <a:pt x="95349" y="66675"/>
                      </a:cubicBezTo>
                      <a:cubicBezTo>
                        <a:pt x="85824" y="60325"/>
                        <a:pt x="79474" y="50800"/>
                        <a:pt x="74711" y="39688"/>
                      </a:cubicBezTo>
                      <a:cubicBezTo>
                        <a:pt x="73124" y="50800"/>
                        <a:pt x="68362" y="60325"/>
                        <a:pt x="63599" y="68262"/>
                      </a:cubicBezTo>
                      <a:cubicBezTo>
                        <a:pt x="60424" y="76200"/>
                        <a:pt x="50899" y="80962"/>
                        <a:pt x="39787" y="8255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" name="รูปแบบอิสระ: รูปร่าง 36">
                  <a:extLst>
                    <a:ext uri="{FF2B5EF4-FFF2-40B4-BE49-F238E27FC236}">
                      <a16:creationId xmlns:a16="http://schemas.microsoft.com/office/drawing/2014/main" id="{ED89CBD5-ECD4-4393-B939-E1B3FE742BC3}"/>
                    </a:ext>
                  </a:extLst>
                </p:cNvPr>
                <p:cNvSpPr/>
                <p:nvPr/>
              </p:nvSpPr>
              <p:spPr>
                <a:xfrm>
                  <a:off x="7160866" y="2552748"/>
                  <a:ext cx="72524" cy="53926"/>
                </a:xfrm>
                <a:custGeom>
                  <a:avLst/>
                  <a:gdLst>
                    <a:gd name="connsiteX0" fmla="*/ 346 w 72524"/>
                    <a:gd name="connsiteY0" fmla="*/ 19001 h 53926"/>
                    <a:gd name="connsiteX1" fmla="*/ 41621 w 72524"/>
                    <a:gd name="connsiteY1" fmla="*/ 53926 h 53926"/>
                    <a:gd name="connsiteX2" fmla="*/ 71783 w 72524"/>
                    <a:gd name="connsiteY2" fmla="*/ 11064 h 53926"/>
                    <a:gd name="connsiteX3" fmla="*/ 346 w 72524"/>
                    <a:gd name="connsiteY3" fmla="*/ 19001 h 53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524" h="53926">
                      <a:moveTo>
                        <a:pt x="346" y="19001"/>
                      </a:moveTo>
                      <a:cubicBezTo>
                        <a:pt x="-4417" y="33289"/>
                        <a:pt x="41621" y="53926"/>
                        <a:pt x="41621" y="53926"/>
                      </a:cubicBezTo>
                      <a:cubicBezTo>
                        <a:pt x="41621" y="53926"/>
                        <a:pt x="78133" y="25351"/>
                        <a:pt x="71783" y="11064"/>
                      </a:cubicBezTo>
                      <a:cubicBezTo>
                        <a:pt x="67020" y="-4811"/>
                        <a:pt x="8283" y="-4811"/>
                        <a:pt x="346" y="1900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8" name="รูปแบบอิสระ: รูปร่าง 37">
                <a:extLst>
                  <a:ext uri="{FF2B5EF4-FFF2-40B4-BE49-F238E27FC236}">
                    <a16:creationId xmlns:a16="http://schemas.microsoft.com/office/drawing/2014/main" id="{307D9953-5D2C-4012-8661-4073F00E86E7}"/>
                  </a:ext>
                </a:extLst>
              </p:cNvPr>
              <p:cNvSpPr/>
              <p:nvPr/>
            </p:nvSpPr>
            <p:spPr>
              <a:xfrm>
                <a:off x="7002993" y="1325386"/>
                <a:ext cx="304770" cy="734604"/>
              </a:xfrm>
              <a:custGeom>
                <a:avLst/>
                <a:gdLst>
                  <a:gd name="connsiteX0" fmla="*/ 291569 w 304770"/>
                  <a:gd name="connsiteY0" fmla="*/ 730426 h 734604"/>
                  <a:gd name="connsiteX1" fmla="*/ 64557 w 304770"/>
                  <a:gd name="connsiteY1" fmla="*/ 124001 h 734604"/>
                  <a:gd name="connsiteX2" fmla="*/ 18519 w 304770"/>
                  <a:gd name="connsiteY2" fmla="*/ 3351 h 734604"/>
                  <a:gd name="connsiteX3" fmla="*/ 169332 w 304770"/>
                  <a:gd name="connsiteY3" fmla="*/ 93839 h 734604"/>
                  <a:gd name="connsiteX4" fmla="*/ 291569 w 304770"/>
                  <a:gd name="connsiteY4" fmla="*/ 730426 h 734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770" h="734604">
                    <a:moveTo>
                      <a:pt x="291569" y="730426"/>
                    </a:moveTo>
                    <a:cubicBezTo>
                      <a:pt x="282044" y="774876"/>
                      <a:pt x="321732" y="457376"/>
                      <a:pt x="64557" y="124001"/>
                    </a:cubicBezTo>
                    <a:cubicBezTo>
                      <a:pt x="64557" y="124001"/>
                      <a:pt x="-41806" y="47801"/>
                      <a:pt x="18519" y="3351"/>
                    </a:cubicBezTo>
                    <a:cubicBezTo>
                      <a:pt x="18519" y="3351"/>
                      <a:pt x="78844" y="-26811"/>
                      <a:pt x="169332" y="93839"/>
                    </a:cubicBezTo>
                    <a:cubicBezTo>
                      <a:pt x="261407" y="214489"/>
                      <a:pt x="336019" y="517701"/>
                      <a:pt x="291569" y="730426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รูปแบบอิสระ: รูปร่าง 38">
                <a:extLst>
                  <a:ext uri="{FF2B5EF4-FFF2-40B4-BE49-F238E27FC236}">
                    <a16:creationId xmlns:a16="http://schemas.microsoft.com/office/drawing/2014/main" id="{B8DD1467-B8D4-47F9-A730-F74ADBA788A6}"/>
                  </a:ext>
                </a:extLst>
              </p:cNvPr>
              <p:cNvSpPr/>
              <p:nvPr/>
            </p:nvSpPr>
            <p:spPr>
              <a:xfrm>
                <a:off x="6372419" y="1470513"/>
                <a:ext cx="623693" cy="647211"/>
              </a:xfrm>
              <a:custGeom>
                <a:avLst/>
                <a:gdLst>
                  <a:gd name="connsiteX0" fmla="*/ 623693 w 623693"/>
                  <a:gd name="connsiteY0" fmla="*/ 621812 h 647211"/>
                  <a:gd name="connsiteX1" fmla="*/ 172843 w 623693"/>
                  <a:gd name="connsiteY1" fmla="*/ 1099 h 647211"/>
                  <a:gd name="connsiteX2" fmla="*/ 6156 w 623693"/>
                  <a:gd name="connsiteY2" fmla="*/ 74124 h 647211"/>
                  <a:gd name="connsiteX3" fmla="*/ 66481 w 623693"/>
                  <a:gd name="connsiteY3" fmla="*/ 228112 h 647211"/>
                  <a:gd name="connsiteX4" fmla="*/ 558606 w 623693"/>
                  <a:gd name="connsiteY4" fmla="*/ 647212 h 647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3693" h="647211">
                    <a:moveTo>
                      <a:pt x="623693" y="621812"/>
                    </a:moveTo>
                    <a:cubicBezTo>
                      <a:pt x="623693" y="621812"/>
                      <a:pt x="596706" y="77299"/>
                      <a:pt x="172843" y="1099"/>
                    </a:cubicBezTo>
                    <a:cubicBezTo>
                      <a:pt x="172843" y="1099"/>
                      <a:pt x="31556" y="-14776"/>
                      <a:pt x="6156" y="74124"/>
                    </a:cubicBezTo>
                    <a:cubicBezTo>
                      <a:pt x="-24007" y="182074"/>
                      <a:pt x="66481" y="228112"/>
                      <a:pt x="66481" y="228112"/>
                    </a:cubicBezTo>
                    <a:cubicBezTo>
                      <a:pt x="177606" y="283674"/>
                      <a:pt x="415731" y="318599"/>
                      <a:pt x="558606" y="647212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รูปแบบอิสระ: รูปร่าง 39">
                <a:extLst>
                  <a:ext uri="{FF2B5EF4-FFF2-40B4-BE49-F238E27FC236}">
                    <a16:creationId xmlns:a16="http://schemas.microsoft.com/office/drawing/2014/main" id="{3784F760-A12C-439F-9939-16D6E62E0333}"/>
                  </a:ext>
                </a:extLst>
              </p:cNvPr>
              <p:cNvSpPr/>
              <p:nvPr/>
            </p:nvSpPr>
            <p:spPr>
              <a:xfrm>
                <a:off x="6477691" y="1567922"/>
                <a:ext cx="481925" cy="532340"/>
              </a:xfrm>
              <a:custGeom>
                <a:avLst/>
                <a:gdLst>
                  <a:gd name="connsiteX0" fmla="*/ 58046 w 481925"/>
                  <a:gd name="connsiteY0" fmla="*/ 92603 h 532340"/>
                  <a:gd name="connsiteX1" fmla="*/ 896 w 481925"/>
                  <a:gd name="connsiteY1" fmla="*/ 49740 h 532340"/>
                  <a:gd name="connsiteX2" fmla="*/ 42171 w 481925"/>
                  <a:gd name="connsiteY2" fmla="*/ 2115 h 532340"/>
                  <a:gd name="connsiteX3" fmla="*/ 481908 w 481925"/>
                  <a:gd name="connsiteY3" fmla="*/ 532340 h 532340"/>
                  <a:gd name="connsiteX4" fmla="*/ 58046 w 481925"/>
                  <a:gd name="connsiteY4" fmla="*/ 92603 h 532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925" h="532340">
                    <a:moveTo>
                      <a:pt x="58046" y="92603"/>
                    </a:moveTo>
                    <a:cubicBezTo>
                      <a:pt x="58046" y="92603"/>
                      <a:pt x="12008" y="92603"/>
                      <a:pt x="896" y="49740"/>
                    </a:cubicBezTo>
                    <a:cubicBezTo>
                      <a:pt x="-3867" y="32278"/>
                      <a:pt x="10421" y="14815"/>
                      <a:pt x="42171" y="2115"/>
                    </a:cubicBezTo>
                    <a:cubicBezTo>
                      <a:pt x="92971" y="-18522"/>
                      <a:pt x="391421" y="108478"/>
                      <a:pt x="481908" y="532340"/>
                    </a:cubicBezTo>
                    <a:cubicBezTo>
                      <a:pt x="483496" y="532340"/>
                      <a:pt x="377133" y="184678"/>
                      <a:pt x="58046" y="92603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รูปแบบอิสระ: รูปร่าง 40">
                <a:extLst>
                  <a:ext uri="{FF2B5EF4-FFF2-40B4-BE49-F238E27FC236}">
                    <a16:creationId xmlns:a16="http://schemas.microsoft.com/office/drawing/2014/main" id="{44DA58F0-7A0B-4026-A43D-10A24125332C}"/>
                  </a:ext>
                </a:extLst>
              </p:cNvPr>
              <p:cNvSpPr/>
              <p:nvPr/>
            </p:nvSpPr>
            <p:spPr>
              <a:xfrm>
                <a:off x="7051400" y="1940339"/>
                <a:ext cx="265386" cy="220830"/>
              </a:xfrm>
              <a:custGeom>
                <a:avLst/>
                <a:gdLst>
                  <a:gd name="connsiteX0" fmla="*/ 265387 w 265386"/>
                  <a:gd name="connsiteY0" fmla="*/ 105948 h 220830"/>
                  <a:gd name="connsiteX1" fmla="*/ 11387 w 265386"/>
                  <a:gd name="connsiteY1" fmla="*/ 159923 h 220830"/>
                  <a:gd name="connsiteX2" fmla="*/ 265387 w 265386"/>
                  <a:gd name="connsiteY2" fmla="*/ 105948 h 22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386" h="220830">
                    <a:moveTo>
                      <a:pt x="265387" y="105948"/>
                    </a:moveTo>
                    <a:cubicBezTo>
                      <a:pt x="265387" y="105948"/>
                      <a:pt x="65362" y="323436"/>
                      <a:pt x="11387" y="159923"/>
                    </a:cubicBezTo>
                    <a:cubicBezTo>
                      <a:pt x="-23538" y="56736"/>
                      <a:pt x="11387" y="-111539"/>
                      <a:pt x="265387" y="105948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รูปแบบอิสระ: รูปร่าง 41">
                <a:extLst>
                  <a:ext uri="{FF2B5EF4-FFF2-40B4-BE49-F238E27FC236}">
                    <a16:creationId xmlns:a16="http://schemas.microsoft.com/office/drawing/2014/main" id="{214E8B89-36F2-4DE7-B365-28375DFA5F50}"/>
                  </a:ext>
                </a:extLst>
              </p:cNvPr>
              <p:cNvSpPr/>
              <p:nvPr/>
            </p:nvSpPr>
            <p:spPr>
              <a:xfrm>
                <a:off x="7280275" y="1907813"/>
                <a:ext cx="256156" cy="218989"/>
              </a:xfrm>
              <a:custGeom>
                <a:avLst/>
                <a:gdLst>
                  <a:gd name="connsiteX0" fmla="*/ 0 w 256156"/>
                  <a:gd name="connsiteY0" fmla="*/ 151174 h 218989"/>
                  <a:gd name="connsiteX1" fmla="*/ 255588 w 256156"/>
                  <a:gd name="connsiteY1" fmla="*/ 141649 h 218989"/>
                  <a:gd name="connsiteX2" fmla="*/ 0 w 256156"/>
                  <a:gd name="connsiteY2" fmla="*/ 151174 h 218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156" h="218989">
                    <a:moveTo>
                      <a:pt x="0" y="151174"/>
                    </a:moveTo>
                    <a:cubicBezTo>
                      <a:pt x="0" y="151174"/>
                      <a:pt x="244475" y="309924"/>
                      <a:pt x="255588" y="141649"/>
                    </a:cubicBezTo>
                    <a:cubicBezTo>
                      <a:pt x="263525" y="33699"/>
                      <a:pt x="188912" y="-118701"/>
                      <a:pt x="0" y="151174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รูปแบบอิสระ: รูปร่าง 42">
                <a:extLst>
                  <a:ext uri="{FF2B5EF4-FFF2-40B4-BE49-F238E27FC236}">
                    <a16:creationId xmlns:a16="http://schemas.microsoft.com/office/drawing/2014/main" id="{54DF1EA1-682A-47E6-B03E-566DF1D09249}"/>
                  </a:ext>
                </a:extLst>
              </p:cNvPr>
              <p:cNvSpPr/>
              <p:nvPr/>
            </p:nvSpPr>
            <p:spPr>
              <a:xfrm>
                <a:off x="7256462" y="2001837"/>
                <a:ext cx="76199" cy="92075"/>
              </a:xfrm>
              <a:custGeom>
                <a:avLst/>
                <a:gdLst>
                  <a:gd name="connsiteX0" fmla="*/ 76200 w 76199"/>
                  <a:gd name="connsiteY0" fmla="*/ 46038 h 92075"/>
                  <a:gd name="connsiteX1" fmla="*/ 38100 w 76199"/>
                  <a:gd name="connsiteY1" fmla="*/ 92075 h 92075"/>
                  <a:gd name="connsiteX2" fmla="*/ 0 w 76199"/>
                  <a:gd name="connsiteY2" fmla="*/ 46038 h 92075"/>
                  <a:gd name="connsiteX3" fmla="*/ 38100 w 76199"/>
                  <a:gd name="connsiteY3" fmla="*/ 0 h 92075"/>
                  <a:gd name="connsiteX4" fmla="*/ 76200 w 76199"/>
                  <a:gd name="connsiteY4" fmla="*/ 46038 h 92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199" h="92075">
                    <a:moveTo>
                      <a:pt x="76200" y="46038"/>
                    </a:moveTo>
                    <a:cubicBezTo>
                      <a:pt x="76200" y="71463"/>
                      <a:pt x="59142" y="92075"/>
                      <a:pt x="38100" y="92075"/>
                    </a:cubicBezTo>
                    <a:cubicBezTo>
                      <a:pt x="17058" y="92075"/>
                      <a:pt x="0" y="71463"/>
                      <a:pt x="0" y="46038"/>
                    </a:cubicBezTo>
                    <a:cubicBezTo>
                      <a:pt x="0" y="20612"/>
                      <a:pt x="17058" y="0"/>
                      <a:pt x="38100" y="0"/>
                    </a:cubicBezTo>
                    <a:cubicBezTo>
                      <a:pt x="59142" y="0"/>
                      <a:pt x="76200" y="20612"/>
                      <a:pt x="76200" y="46038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4" name="รูปแบบอิสระ: รูปร่าง 43">
              <a:extLst>
                <a:ext uri="{FF2B5EF4-FFF2-40B4-BE49-F238E27FC236}">
                  <a16:creationId xmlns:a16="http://schemas.microsoft.com/office/drawing/2014/main" id="{9FBF4743-5EAF-486B-AEE6-B7808B0579D6}"/>
                </a:ext>
              </a:extLst>
            </p:cNvPr>
            <p:cNvSpPr/>
            <p:nvPr/>
          </p:nvSpPr>
          <p:spPr>
            <a:xfrm>
              <a:off x="7358459" y="2750065"/>
              <a:ext cx="320377" cy="432637"/>
            </a:xfrm>
            <a:custGeom>
              <a:avLst/>
              <a:gdLst>
                <a:gd name="connsiteX0" fmla="*/ 85328 w 320377"/>
                <a:gd name="connsiteY0" fmla="*/ 347147 h 432637"/>
                <a:gd name="connsiteX1" fmla="*/ 55166 w 320377"/>
                <a:gd name="connsiteY1" fmla="*/ 2659 h 432637"/>
                <a:gd name="connsiteX2" fmla="*/ 258365 w 320377"/>
                <a:gd name="connsiteY2" fmla="*/ 162997 h 432637"/>
                <a:gd name="connsiteX3" fmla="*/ 226615 w 320377"/>
                <a:gd name="connsiteY3" fmla="*/ 429697 h 432637"/>
                <a:gd name="connsiteX4" fmla="*/ 85328 w 320377"/>
                <a:gd name="connsiteY4" fmla="*/ 347147 h 43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377" h="432637">
                  <a:moveTo>
                    <a:pt x="85328" y="347147"/>
                  </a:moveTo>
                  <a:cubicBezTo>
                    <a:pt x="-38497" y="97909"/>
                    <a:pt x="-8334" y="21709"/>
                    <a:pt x="55166" y="2659"/>
                  </a:cubicBezTo>
                  <a:cubicBezTo>
                    <a:pt x="142478" y="-24328"/>
                    <a:pt x="258365" y="162997"/>
                    <a:pt x="258365" y="162997"/>
                  </a:cubicBezTo>
                  <a:cubicBezTo>
                    <a:pt x="258365" y="162997"/>
                    <a:pt x="417115" y="377309"/>
                    <a:pt x="226615" y="429697"/>
                  </a:cubicBezTo>
                  <a:cubicBezTo>
                    <a:pt x="226615" y="429697"/>
                    <a:pt x="140891" y="456684"/>
                    <a:pt x="85328" y="347147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รูปแบบอิสระ: รูปร่าง 44">
              <a:extLst>
                <a:ext uri="{FF2B5EF4-FFF2-40B4-BE49-F238E27FC236}">
                  <a16:creationId xmlns:a16="http://schemas.microsoft.com/office/drawing/2014/main" id="{25F62AD3-CC82-4724-8EAD-7A88220D46B9}"/>
                </a:ext>
              </a:extLst>
            </p:cNvPr>
            <p:cNvSpPr/>
            <p:nvPr/>
          </p:nvSpPr>
          <p:spPr>
            <a:xfrm>
              <a:off x="6738838" y="2750065"/>
              <a:ext cx="320377" cy="432637"/>
            </a:xfrm>
            <a:custGeom>
              <a:avLst/>
              <a:gdLst>
                <a:gd name="connsiteX0" fmla="*/ 235049 w 320377"/>
                <a:gd name="connsiteY0" fmla="*/ 347147 h 432637"/>
                <a:gd name="connsiteX1" fmla="*/ 265212 w 320377"/>
                <a:gd name="connsiteY1" fmla="*/ 2659 h 432637"/>
                <a:gd name="connsiteX2" fmla="*/ 62012 w 320377"/>
                <a:gd name="connsiteY2" fmla="*/ 162997 h 432637"/>
                <a:gd name="connsiteX3" fmla="*/ 93762 w 320377"/>
                <a:gd name="connsiteY3" fmla="*/ 429697 h 432637"/>
                <a:gd name="connsiteX4" fmla="*/ 235049 w 320377"/>
                <a:gd name="connsiteY4" fmla="*/ 347147 h 43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377" h="432637">
                  <a:moveTo>
                    <a:pt x="235049" y="347147"/>
                  </a:moveTo>
                  <a:cubicBezTo>
                    <a:pt x="358874" y="97909"/>
                    <a:pt x="328712" y="21709"/>
                    <a:pt x="265212" y="2659"/>
                  </a:cubicBezTo>
                  <a:cubicBezTo>
                    <a:pt x="177900" y="-24328"/>
                    <a:pt x="62012" y="162997"/>
                    <a:pt x="62012" y="162997"/>
                  </a:cubicBezTo>
                  <a:cubicBezTo>
                    <a:pt x="62012" y="162997"/>
                    <a:pt x="-96738" y="377309"/>
                    <a:pt x="93762" y="429697"/>
                  </a:cubicBezTo>
                  <a:cubicBezTo>
                    <a:pt x="93762" y="429697"/>
                    <a:pt x="181074" y="456684"/>
                    <a:pt x="235049" y="347147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รูปแบบอิสระ: รูปร่าง 45">
              <a:extLst>
                <a:ext uri="{FF2B5EF4-FFF2-40B4-BE49-F238E27FC236}">
                  <a16:creationId xmlns:a16="http://schemas.microsoft.com/office/drawing/2014/main" id="{3A3FDF41-E354-4F49-8A7E-9AFC987E8439}"/>
                </a:ext>
              </a:extLst>
            </p:cNvPr>
            <p:cNvSpPr/>
            <p:nvPr/>
          </p:nvSpPr>
          <p:spPr>
            <a:xfrm>
              <a:off x="3641725" y="3214687"/>
              <a:ext cx="1920874" cy="581024"/>
            </a:xfrm>
            <a:custGeom>
              <a:avLst/>
              <a:gdLst>
                <a:gd name="connsiteX0" fmla="*/ 0 w 1920874"/>
                <a:gd name="connsiteY0" fmla="*/ 0 h 581024"/>
                <a:gd name="connsiteX1" fmla="*/ 1920875 w 1920874"/>
                <a:gd name="connsiteY1" fmla="*/ 0 h 581024"/>
                <a:gd name="connsiteX2" fmla="*/ 1920875 w 1920874"/>
                <a:gd name="connsiteY2" fmla="*/ 581025 h 581024"/>
                <a:gd name="connsiteX3" fmla="*/ 0 w 1920874"/>
                <a:gd name="connsiteY3" fmla="*/ 581025 h 58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0874" h="581024">
                  <a:moveTo>
                    <a:pt x="0" y="0"/>
                  </a:moveTo>
                  <a:lnTo>
                    <a:pt x="1920875" y="0"/>
                  </a:lnTo>
                  <a:lnTo>
                    <a:pt x="1920875" y="581025"/>
                  </a:lnTo>
                  <a:lnTo>
                    <a:pt x="0" y="581025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รูปแบบอิสระ: รูปร่าง 46">
              <a:extLst>
                <a:ext uri="{FF2B5EF4-FFF2-40B4-BE49-F238E27FC236}">
                  <a16:creationId xmlns:a16="http://schemas.microsoft.com/office/drawing/2014/main" id="{78F3BB3A-83F0-401A-8222-6759781AC9B8}"/>
                </a:ext>
              </a:extLst>
            </p:cNvPr>
            <p:cNvSpPr/>
            <p:nvPr/>
          </p:nvSpPr>
          <p:spPr>
            <a:xfrm>
              <a:off x="6275387" y="3944937"/>
              <a:ext cx="1920874" cy="581025"/>
            </a:xfrm>
            <a:custGeom>
              <a:avLst/>
              <a:gdLst>
                <a:gd name="connsiteX0" fmla="*/ 0 w 1920874"/>
                <a:gd name="connsiteY0" fmla="*/ 0 h 581025"/>
                <a:gd name="connsiteX1" fmla="*/ 1920875 w 1920874"/>
                <a:gd name="connsiteY1" fmla="*/ 0 h 581025"/>
                <a:gd name="connsiteX2" fmla="*/ 1920875 w 1920874"/>
                <a:gd name="connsiteY2" fmla="*/ 581025 h 581025"/>
                <a:gd name="connsiteX3" fmla="*/ 0 w 1920874"/>
                <a:gd name="connsiteY3" fmla="*/ 581025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0874" h="581025">
                  <a:moveTo>
                    <a:pt x="0" y="0"/>
                  </a:moveTo>
                  <a:lnTo>
                    <a:pt x="1920875" y="0"/>
                  </a:lnTo>
                  <a:lnTo>
                    <a:pt x="1920875" y="581025"/>
                  </a:lnTo>
                  <a:lnTo>
                    <a:pt x="0" y="581025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รูปแบบอิสระ: รูปร่าง 47">
              <a:extLst>
                <a:ext uri="{FF2B5EF4-FFF2-40B4-BE49-F238E27FC236}">
                  <a16:creationId xmlns:a16="http://schemas.microsoft.com/office/drawing/2014/main" id="{3F860E86-0538-4174-9854-DA62725786C2}"/>
                </a:ext>
              </a:extLst>
            </p:cNvPr>
            <p:cNvSpPr/>
            <p:nvPr/>
          </p:nvSpPr>
          <p:spPr>
            <a:xfrm>
              <a:off x="938212" y="3944937"/>
              <a:ext cx="1920875" cy="581025"/>
            </a:xfrm>
            <a:custGeom>
              <a:avLst/>
              <a:gdLst>
                <a:gd name="connsiteX0" fmla="*/ 0 w 1920875"/>
                <a:gd name="connsiteY0" fmla="*/ 0 h 581025"/>
                <a:gd name="connsiteX1" fmla="*/ 1920875 w 1920875"/>
                <a:gd name="connsiteY1" fmla="*/ 0 h 581025"/>
                <a:gd name="connsiteX2" fmla="*/ 1920875 w 1920875"/>
                <a:gd name="connsiteY2" fmla="*/ 581025 h 581025"/>
                <a:gd name="connsiteX3" fmla="*/ 0 w 1920875"/>
                <a:gd name="connsiteY3" fmla="*/ 581025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0875" h="581025">
                  <a:moveTo>
                    <a:pt x="0" y="0"/>
                  </a:moveTo>
                  <a:lnTo>
                    <a:pt x="1920875" y="0"/>
                  </a:lnTo>
                  <a:lnTo>
                    <a:pt x="1920875" y="581025"/>
                  </a:lnTo>
                  <a:lnTo>
                    <a:pt x="0" y="581025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รูปแบบอิสระ: รูปร่าง 48">
              <a:extLst>
                <a:ext uri="{FF2B5EF4-FFF2-40B4-BE49-F238E27FC236}">
                  <a16:creationId xmlns:a16="http://schemas.microsoft.com/office/drawing/2014/main" id="{E886F3A3-E636-4F46-9443-35AD06E4EA7C}"/>
                </a:ext>
              </a:extLst>
            </p:cNvPr>
            <p:cNvSpPr/>
            <p:nvPr/>
          </p:nvSpPr>
          <p:spPr>
            <a:xfrm>
              <a:off x="3196431" y="3222625"/>
              <a:ext cx="14287" cy="15875"/>
            </a:xfrm>
            <a:custGeom>
              <a:avLst/>
              <a:gdLst>
                <a:gd name="connsiteX0" fmla="*/ 7144 w 14287"/>
                <a:gd name="connsiteY0" fmla="*/ 0 h 15875"/>
                <a:gd name="connsiteX1" fmla="*/ 7144 w 14287"/>
                <a:gd name="connsiteY1" fmla="*/ 15875 h 15875"/>
                <a:gd name="connsiteX2" fmla="*/ 7144 w 14287"/>
                <a:gd name="connsiteY2" fmla="*/ 0 h 1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87" h="15875">
                  <a:moveTo>
                    <a:pt x="7144" y="0"/>
                  </a:moveTo>
                  <a:cubicBezTo>
                    <a:pt x="-2381" y="0"/>
                    <a:pt x="-2381" y="15875"/>
                    <a:pt x="7144" y="15875"/>
                  </a:cubicBezTo>
                  <a:cubicBezTo>
                    <a:pt x="16669" y="15875"/>
                    <a:pt x="16669" y="0"/>
                    <a:pt x="7144" y="0"/>
                  </a:cubicBezTo>
                  <a:close/>
                </a:path>
              </a:pathLst>
            </a:custGeom>
            <a:solidFill>
              <a:srgbClr val="000000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รูปแบบอิสระ: รูปร่าง 49">
              <a:extLst>
                <a:ext uri="{FF2B5EF4-FFF2-40B4-BE49-F238E27FC236}">
                  <a16:creationId xmlns:a16="http://schemas.microsoft.com/office/drawing/2014/main" id="{809A83C1-2A94-47AB-B1EB-0DA1050CAE90}"/>
                </a:ext>
              </a:extLst>
            </p:cNvPr>
            <p:cNvSpPr/>
            <p:nvPr/>
          </p:nvSpPr>
          <p:spPr>
            <a:xfrm>
              <a:off x="4451292" y="2071687"/>
              <a:ext cx="477895" cy="288110"/>
            </a:xfrm>
            <a:custGeom>
              <a:avLst/>
              <a:gdLst>
                <a:gd name="connsiteX0" fmla="*/ 477895 w 477895"/>
                <a:gd name="connsiteY0" fmla="*/ 222250 h 288110"/>
                <a:gd name="connsiteX1" fmla="*/ 58 w 477895"/>
                <a:gd name="connsiteY1" fmla="*/ 198438 h 288110"/>
                <a:gd name="connsiteX2" fmla="*/ 287395 w 477895"/>
                <a:gd name="connsiteY2" fmla="*/ 0 h 28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7895" h="288110">
                  <a:moveTo>
                    <a:pt x="477895" y="222250"/>
                  </a:moveTo>
                  <a:cubicBezTo>
                    <a:pt x="49270" y="349250"/>
                    <a:pt x="4820" y="265112"/>
                    <a:pt x="58" y="198438"/>
                  </a:cubicBezTo>
                  <a:cubicBezTo>
                    <a:pt x="-4705" y="107950"/>
                    <a:pt x="287395" y="0"/>
                    <a:pt x="287395" y="0"/>
                  </a:cubicBezTo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รูปแบบอิสระ: รูปร่าง 50">
              <a:extLst>
                <a:ext uri="{FF2B5EF4-FFF2-40B4-BE49-F238E27FC236}">
                  <a16:creationId xmlns:a16="http://schemas.microsoft.com/office/drawing/2014/main" id="{7F341E75-58FC-4670-B4F3-A11E52E8B41B}"/>
                </a:ext>
              </a:extLst>
            </p:cNvPr>
            <p:cNvSpPr/>
            <p:nvPr/>
          </p:nvSpPr>
          <p:spPr>
            <a:xfrm>
              <a:off x="1595437" y="3087687"/>
              <a:ext cx="191371" cy="293246"/>
            </a:xfrm>
            <a:custGeom>
              <a:avLst/>
              <a:gdLst>
                <a:gd name="connsiteX0" fmla="*/ 0 w 191371"/>
                <a:gd name="connsiteY0" fmla="*/ 0 h 293246"/>
                <a:gd name="connsiteX1" fmla="*/ 190500 w 191371"/>
                <a:gd name="connsiteY1" fmla="*/ 238125 h 293246"/>
                <a:gd name="connsiteX2" fmla="*/ 63500 w 191371"/>
                <a:gd name="connsiteY2" fmla="*/ 285750 h 293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371" h="293246">
                  <a:moveTo>
                    <a:pt x="0" y="0"/>
                  </a:moveTo>
                  <a:cubicBezTo>
                    <a:pt x="0" y="0"/>
                    <a:pt x="206375" y="127000"/>
                    <a:pt x="190500" y="238125"/>
                  </a:cubicBezTo>
                  <a:cubicBezTo>
                    <a:pt x="190500" y="238125"/>
                    <a:pt x="174625" y="317500"/>
                    <a:pt x="63500" y="285750"/>
                  </a:cubicBezTo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2" name="กราฟิก 1">
              <a:extLst>
                <a:ext uri="{FF2B5EF4-FFF2-40B4-BE49-F238E27FC236}">
                  <a16:creationId xmlns:a16="http://schemas.microsoft.com/office/drawing/2014/main" id="{9BBCF8CF-15BB-4596-B3A0-3314064C3212}"/>
                </a:ext>
              </a:extLst>
            </p:cNvPr>
            <p:cNvGrpSpPr/>
            <p:nvPr/>
          </p:nvGrpSpPr>
          <p:grpSpPr>
            <a:xfrm>
              <a:off x="980158" y="1428703"/>
              <a:ext cx="1558514" cy="1814683"/>
              <a:chOff x="980158" y="1428703"/>
              <a:chExt cx="1558514" cy="1814683"/>
            </a:xfrm>
            <a:solidFill>
              <a:schemeClr val="accent1"/>
            </a:solidFill>
          </p:grpSpPr>
          <p:sp>
            <p:nvSpPr>
              <p:cNvPr id="53" name="รูปแบบอิสระ: รูปร่าง 52">
                <a:extLst>
                  <a:ext uri="{FF2B5EF4-FFF2-40B4-BE49-F238E27FC236}">
                    <a16:creationId xmlns:a16="http://schemas.microsoft.com/office/drawing/2014/main" id="{DE6C17BE-0316-4EB8-A491-08B12D668F0F}"/>
                  </a:ext>
                </a:extLst>
              </p:cNvPr>
              <p:cNvSpPr/>
              <p:nvPr/>
            </p:nvSpPr>
            <p:spPr>
              <a:xfrm>
                <a:off x="1442756" y="2815669"/>
                <a:ext cx="1095917" cy="427718"/>
              </a:xfrm>
              <a:custGeom>
                <a:avLst/>
                <a:gdLst>
                  <a:gd name="connsiteX0" fmla="*/ 295556 w 1095917"/>
                  <a:gd name="connsiteY0" fmla="*/ 414893 h 427718"/>
                  <a:gd name="connsiteX1" fmla="*/ 9806 w 1095917"/>
                  <a:gd name="connsiteY1" fmla="*/ 272018 h 427718"/>
                  <a:gd name="connsiteX2" fmla="*/ 311431 w 1095917"/>
                  <a:gd name="connsiteY2" fmla="*/ 49768 h 427718"/>
                  <a:gd name="connsiteX3" fmla="*/ 660681 w 1095917"/>
                  <a:gd name="connsiteY3" fmla="*/ 24368 h 427718"/>
                  <a:gd name="connsiteX4" fmla="*/ 759106 w 1095917"/>
                  <a:gd name="connsiteY4" fmla="*/ 89455 h 427718"/>
                  <a:gd name="connsiteX5" fmla="*/ 1084544 w 1095917"/>
                  <a:gd name="connsiteY5" fmla="*/ 24368 h 427718"/>
                  <a:gd name="connsiteX6" fmla="*/ 787681 w 1095917"/>
                  <a:gd name="connsiteY6" fmla="*/ 399018 h 427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5917" h="427718">
                    <a:moveTo>
                      <a:pt x="295556" y="414893"/>
                    </a:moveTo>
                    <a:cubicBezTo>
                      <a:pt x="295556" y="414893"/>
                      <a:pt x="-63219" y="491093"/>
                      <a:pt x="9806" y="272018"/>
                    </a:cubicBezTo>
                    <a:cubicBezTo>
                      <a:pt x="57431" y="129143"/>
                      <a:pt x="311431" y="49768"/>
                      <a:pt x="311431" y="49768"/>
                    </a:cubicBezTo>
                    <a:lnTo>
                      <a:pt x="660681" y="24368"/>
                    </a:lnTo>
                    <a:cubicBezTo>
                      <a:pt x="660681" y="24368"/>
                      <a:pt x="694019" y="95805"/>
                      <a:pt x="759106" y="89455"/>
                    </a:cubicBezTo>
                    <a:cubicBezTo>
                      <a:pt x="922619" y="73580"/>
                      <a:pt x="1043269" y="-51832"/>
                      <a:pt x="1084544" y="24368"/>
                    </a:cubicBezTo>
                    <a:cubicBezTo>
                      <a:pt x="1165506" y="170418"/>
                      <a:pt x="787681" y="399018"/>
                      <a:pt x="787681" y="399018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4" name="กราฟิก 1">
                <a:extLst>
                  <a:ext uri="{FF2B5EF4-FFF2-40B4-BE49-F238E27FC236}">
                    <a16:creationId xmlns:a16="http://schemas.microsoft.com/office/drawing/2014/main" id="{9BBCF8CF-15BB-4596-B3A0-3314064C3212}"/>
                  </a:ext>
                </a:extLst>
              </p:cNvPr>
              <p:cNvGrpSpPr/>
              <p:nvPr/>
            </p:nvGrpSpPr>
            <p:grpSpPr>
              <a:xfrm>
                <a:off x="1419304" y="1428703"/>
                <a:ext cx="975880" cy="1577317"/>
                <a:chOff x="1419304" y="1428703"/>
                <a:chExt cx="975880" cy="1577317"/>
              </a:xfrm>
              <a:solidFill>
                <a:schemeClr val="accent1"/>
              </a:solidFill>
            </p:grpSpPr>
            <p:sp>
              <p:nvSpPr>
                <p:cNvPr id="55" name="รูปแบบอิสระ: รูปร่าง 54">
                  <a:extLst>
                    <a:ext uri="{FF2B5EF4-FFF2-40B4-BE49-F238E27FC236}">
                      <a16:creationId xmlns:a16="http://schemas.microsoft.com/office/drawing/2014/main" id="{2CBDB972-344E-457F-8985-3DE812CA14F2}"/>
                    </a:ext>
                  </a:extLst>
                </p:cNvPr>
                <p:cNvSpPr/>
                <p:nvPr/>
              </p:nvSpPr>
              <p:spPr>
                <a:xfrm>
                  <a:off x="1419304" y="1428703"/>
                  <a:ext cx="975880" cy="1577317"/>
                </a:xfrm>
                <a:custGeom>
                  <a:avLst/>
                  <a:gdLst>
                    <a:gd name="connsiteX0" fmla="*/ 192008 w 975880"/>
                    <a:gd name="connsiteY0" fmla="*/ 852534 h 1577317"/>
                    <a:gd name="connsiteX1" fmla="*/ 25321 w 975880"/>
                    <a:gd name="connsiteY1" fmla="*/ 1290684 h 1577317"/>
                    <a:gd name="connsiteX2" fmla="*/ 590471 w 975880"/>
                    <a:gd name="connsiteY2" fmla="*/ 1544684 h 1577317"/>
                    <a:gd name="connsiteX3" fmla="*/ 957183 w 975880"/>
                    <a:gd name="connsiteY3" fmla="*/ 1050971 h 1577317"/>
                    <a:gd name="connsiteX4" fmla="*/ 547608 w 975880"/>
                    <a:gd name="connsiteY4" fmla="*/ 741409 h 1577317"/>
                    <a:gd name="connsiteX5" fmla="*/ 134858 w 975880"/>
                    <a:gd name="connsiteY5" fmla="*/ 46 h 1577317"/>
                    <a:gd name="connsiteX6" fmla="*/ 1508 w 975880"/>
                    <a:gd name="connsiteY6" fmla="*/ 82596 h 1577317"/>
                    <a:gd name="connsiteX7" fmla="*/ 177721 w 975880"/>
                    <a:gd name="connsiteY7" fmla="*/ 317546 h 1577317"/>
                    <a:gd name="connsiteX8" fmla="*/ 469821 w 975880"/>
                    <a:gd name="connsiteY8" fmla="*/ 749346 h 1577317"/>
                    <a:gd name="connsiteX9" fmla="*/ 234871 w 975880"/>
                    <a:gd name="connsiteY9" fmla="*/ 827134 h 1577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75880" h="1577317">
                      <a:moveTo>
                        <a:pt x="192008" y="852534"/>
                      </a:moveTo>
                      <a:cubicBezTo>
                        <a:pt x="192008" y="852534"/>
                        <a:pt x="-38179" y="1014459"/>
                        <a:pt x="25321" y="1290684"/>
                      </a:cubicBezTo>
                      <a:cubicBezTo>
                        <a:pt x="88821" y="1570084"/>
                        <a:pt x="347583" y="1622471"/>
                        <a:pt x="590471" y="1544684"/>
                      </a:cubicBezTo>
                      <a:cubicBezTo>
                        <a:pt x="869871" y="1455784"/>
                        <a:pt x="1033383" y="1303384"/>
                        <a:pt x="957183" y="1050971"/>
                      </a:cubicBezTo>
                      <a:cubicBezTo>
                        <a:pt x="855583" y="711246"/>
                        <a:pt x="547608" y="741409"/>
                        <a:pt x="547608" y="741409"/>
                      </a:cubicBezTo>
                      <a:cubicBezTo>
                        <a:pt x="547608" y="741409"/>
                        <a:pt x="553958" y="27034"/>
                        <a:pt x="134858" y="46"/>
                      </a:cubicBezTo>
                      <a:cubicBezTo>
                        <a:pt x="134858" y="46"/>
                        <a:pt x="14208" y="-4716"/>
                        <a:pt x="1508" y="82596"/>
                      </a:cubicBezTo>
                      <a:cubicBezTo>
                        <a:pt x="-11192" y="174671"/>
                        <a:pt x="57071" y="222296"/>
                        <a:pt x="177721" y="317546"/>
                      </a:cubicBezTo>
                      <a:cubicBezTo>
                        <a:pt x="315833" y="425496"/>
                        <a:pt x="461883" y="598534"/>
                        <a:pt x="469821" y="749346"/>
                      </a:cubicBezTo>
                      <a:cubicBezTo>
                        <a:pt x="350758" y="773159"/>
                        <a:pt x="234871" y="827134"/>
                        <a:pt x="234871" y="827134"/>
                      </a:cubicBezTo>
                    </a:path>
                  </a:pathLst>
                </a:custGeom>
                <a:solidFill>
                  <a:srgbClr val="FFFFFF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6" name="รูปแบบอิสระ: รูปร่าง 55">
                  <a:extLst>
                    <a:ext uri="{FF2B5EF4-FFF2-40B4-BE49-F238E27FC236}">
                      <a16:creationId xmlns:a16="http://schemas.microsoft.com/office/drawing/2014/main" id="{CFAFEDB9-0E69-4FE1-9AD9-5EFC11025BD6}"/>
                    </a:ext>
                  </a:extLst>
                </p:cNvPr>
                <p:cNvSpPr/>
                <p:nvPr/>
              </p:nvSpPr>
              <p:spPr>
                <a:xfrm>
                  <a:off x="2176462" y="2589212"/>
                  <a:ext cx="114299" cy="114299"/>
                </a:xfrm>
                <a:custGeom>
                  <a:avLst/>
                  <a:gdLst>
                    <a:gd name="connsiteX0" fmla="*/ 114300 w 114299"/>
                    <a:gd name="connsiteY0" fmla="*/ 57150 h 114299"/>
                    <a:gd name="connsiteX1" fmla="*/ 57150 w 114299"/>
                    <a:gd name="connsiteY1" fmla="*/ 114300 h 114299"/>
                    <a:gd name="connsiteX2" fmla="*/ 0 w 114299"/>
                    <a:gd name="connsiteY2" fmla="*/ 57150 h 114299"/>
                    <a:gd name="connsiteX3" fmla="*/ 57150 w 114299"/>
                    <a:gd name="connsiteY3" fmla="*/ 0 h 114299"/>
                    <a:gd name="connsiteX4" fmla="*/ 114300 w 114299"/>
                    <a:gd name="connsiteY4" fmla="*/ 57150 h 1142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299" h="114299">
                      <a:moveTo>
                        <a:pt x="114300" y="57150"/>
                      </a:moveTo>
                      <a:cubicBezTo>
                        <a:pt x="114300" y="88713"/>
                        <a:pt x="88713" y="114300"/>
                        <a:pt x="57150" y="114300"/>
                      </a:cubicBezTo>
                      <a:cubicBezTo>
                        <a:pt x="25587" y="114300"/>
                        <a:pt x="0" y="88713"/>
                        <a:pt x="0" y="57150"/>
                      </a:cubicBezTo>
                      <a:cubicBezTo>
                        <a:pt x="0" y="25587"/>
                        <a:pt x="25587" y="0"/>
                        <a:pt x="57150" y="0"/>
                      </a:cubicBezTo>
                      <a:cubicBezTo>
                        <a:pt x="88713" y="0"/>
                        <a:pt x="114300" y="25587"/>
                        <a:pt x="114300" y="57150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7" name="รูปแบบอิสระ: รูปร่าง 56">
                  <a:extLst>
                    <a:ext uri="{FF2B5EF4-FFF2-40B4-BE49-F238E27FC236}">
                      <a16:creationId xmlns:a16="http://schemas.microsoft.com/office/drawing/2014/main" id="{0C0EB8FA-B3C1-4FB5-876A-C776B2575DAA}"/>
                    </a:ext>
                  </a:extLst>
                </p:cNvPr>
                <p:cNvSpPr/>
                <p:nvPr/>
              </p:nvSpPr>
              <p:spPr>
                <a:xfrm>
                  <a:off x="1612900" y="2779712"/>
                  <a:ext cx="114299" cy="114299"/>
                </a:xfrm>
                <a:custGeom>
                  <a:avLst/>
                  <a:gdLst>
                    <a:gd name="connsiteX0" fmla="*/ 114300 w 114299"/>
                    <a:gd name="connsiteY0" fmla="*/ 57150 h 114299"/>
                    <a:gd name="connsiteX1" fmla="*/ 57150 w 114299"/>
                    <a:gd name="connsiteY1" fmla="*/ 114300 h 114299"/>
                    <a:gd name="connsiteX2" fmla="*/ 0 w 114299"/>
                    <a:gd name="connsiteY2" fmla="*/ 57150 h 114299"/>
                    <a:gd name="connsiteX3" fmla="*/ 57150 w 114299"/>
                    <a:gd name="connsiteY3" fmla="*/ 0 h 114299"/>
                    <a:gd name="connsiteX4" fmla="*/ 114300 w 114299"/>
                    <a:gd name="connsiteY4" fmla="*/ 57150 h 1142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299" h="114299">
                      <a:moveTo>
                        <a:pt x="114300" y="57150"/>
                      </a:moveTo>
                      <a:cubicBezTo>
                        <a:pt x="114300" y="88713"/>
                        <a:pt x="88713" y="114300"/>
                        <a:pt x="57150" y="114300"/>
                      </a:cubicBezTo>
                      <a:cubicBezTo>
                        <a:pt x="25587" y="114300"/>
                        <a:pt x="0" y="88713"/>
                        <a:pt x="0" y="57150"/>
                      </a:cubicBezTo>
                      <a:cubicBezTo>
                        <a:pt x="0" y="25587"/>
                        <a:pt x="25587" y="0"/>
                        <a:pt x="57150" y="0"/>
                      </a:cubicBezTo>
                      <a:cubicBezTo>
                        <a:pt x="88713" y="0"/>
                        <a:pt x="114300" y="25587"/>
                        <a:pt x="114300" y="57150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" name="รูปแบบอิสระ: รูปร่าง 57">
                  <a:extLst>
                    <a:ext uri="{FF2B5EF4-FFF2-40B4-BE49-F238E27FC236}">
                      <a16:creationId xmlns:a16="http://schemas.microsoft.com/office/drawing/2014/main" id="{559C4999-5D15-431D-B0B7-67BD08FAC94C}"/>
                    </a:ext>
                  </a:extLst>
                </p:cNvPr>
                <p:cNvSpPr/>
                <p:nvPr/>
              </p:nvSpPr>
              <p:spPr>
                <a:xfrm>
                  <a:off x="1881187" y="2705099"/>
                  <a:ext cx="145256" cy="88964"/>
                </a:xfrm>
                <a:custGeom>
                  <a:avLst/>
                  <a:gdLst>
                    <a:gd name="connsiteX0" fmla="*/ 42862 w 145256"/>
                    <a:gd name="connsiteY0" fmla="*/ 85725 h 88964"/>
                    <a:gd name="connsiteX1" fmla="*/ 39688 w 145256"/>
                    <a:gd name="connsiteY1" fmla="*/ 87313 h 88964"/>
                    <a:gd name="connsiteX2" fmla="*/ 11112 w 145256"/>
                    <a:gd name="connsiteY2" fmla="*/ 84138 h 88964"/>
                    <a:gd name="connsiteX3" fmla="*/ 0 w 145256"/>
                    <a:gd name="connsiteY3" fmla="*/ 63500 h 88964"/>
                    <a:gd name="connsiteX4" fmla="*/ 9525 w 145256"/>
                    <a:gd name="connsiteY4" fmla="*/ 61913 h 88964"/>
                    <a:gd name="connsiteX5" fmla="*/ 4763 w 145256"/>
                    <a:gd name="connsiteY5" fmla="*/ 61913 h 88964"/>
                    <a:gd name="connsiteX6" fmla="*/ 9525 w 145256"/>
                    <a:gd name="connsiteY6" fmla="*/ 61913 h 88964"/>
                    <a:gd name="connsiteX7" fmla="*/ 17462 w 145256"/>
                    <a:gd name="connsiteY7" fmla="*/ 76200 h 88964"/>
                    <a:gd name="connsiteX8" fmla="*/ 38100 w 145256"/>
                    <a:gd name="connsiteY8" fmla="*/ 77788 h 88964"/>
                    <a:gd name="connsiteX9" fmla="*/ 57150 w 145256"/>
                    <a:gd name="connsiteY9" fmla="*/ 61913 h 88964"/>
                    <a:gd name="connsiteX10" fmla="*/ 57150 w 145256"/>
                    <a:gd name="connsiteY10" fmla="*/ 9525 h 88964"/>
                    <a:gd name="connsiteX11" fmla="*/ 55563 w 145256"/>
                    <a:gd name="connsiteY11" fmla="*/ 3175 h 88964"/>
                    <a:gd name="connsiteX12" fmla="*/ 65087 w 145256"/>
                    <a:gd name="connsiteY12" fmla="*/ 0 h 88964"/>
                    <a:gd name="connsiteX13" fmla="*/ 66675 w 145256"/>
                    <a:gd name="connsiteY13" fmla="*/ 4763 h 88964"/>
                    <a:gd name="connsiteX14" fmla="*/ 100013 w 145256"/>
                    <a:gd name="connsiteY14" fmla="*/ 50800 h 88964"/>
                    <a:gd name="connsiteX15" fmla="*/ 117475 w 145256"/>
                    <a:gd name="connsiteY15" fmla="*/ 52388 h 88964"/>
                    <a:gd name="connsiteX16" fmla="*/ 133350 w 145256"/>
                    <a:gd name="connsiteY16" fmla="*/ 39688 h 88964"/>
                    <a:gd name="connsiteX17" fmla="*/ 133350 w 145256"/>
                    <a:gd name="connsiteY17" fmla="*/ 19050 h 88964"/>
                    <a:gd name="connsiteX18" fmla="*/ 142875 w 145256"/>
                    <a:gd name="connsiteY18" fmla="*/ 15875 h 88964"/>
                    <a:gd name="connsiteX19" fmla="*/ 142875 w 145256"/>
                    <a:gd name="connsiteY19" fmla="*/ 44450 h 88964"/>
                    <a:gd name="connsiteX20" fmla="*/ 122237 w 145256"/>
                    <a:gd name="connsiteY20" fmla="*/ 60325 h 88964"/>
                    <a:gd name="connsiteX21" fmla="*/ 96837 w 145256"/>
                    <a:gd name="connsiteY21" fmla="*/ 58738 h 88964"/>
                    <a:gd name="connsiteX22" fmla="*/ 73025 w 145256"/>
                    <a:gd name="connsiteY22" fmla="*/ 36513 h 88964"/>
                    <a:gd name="connsiteX23" fmla="*/ 66675 w 145256"/>
                    <a:gd name="connsiteY23" fmla="*/ 65088 h 88964"/>
                    <a:gd name="connsiteX24" fmla="*/ 42862 w 145256"/>
                    <a:gd name="connsiteY24" fmla="*/ 85725 h 88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45256" h="88964">
                      <a:moveTo>
                        <a:pt x="42862" y="85725"/>
                      </a:moveTo>
                      <a:cubicBezTo>
                        <a:pt x="41275" y="85725"/>
                        <a:pt x="41275" y="85725"/>
                        <a:pt x="39688" y="87313"/>
                      </a:cubicBezTo>
                      <a:cubicBezTo>
                        <a:pt x="28575" y="90488"/>
                        <a:pt x="19050" y="88900"/>
                        <a:pt x="11112" y="84138"/>
                      </a:cubicBezTo>
                      <a:cubicBezTo>
                        <a:pt x="1587" y="76200"/>
                        <a:pt x="0" y="65088"/>
                        <a:pt x="0" y="63500"/>
                      </a:cubicBezTo>
                      <a:lnTo>
                        <a:pt x="9525" y="61913"/>
                      </a:lnTo>
                      <a:lnTo>
                        <a:pt x="4763" y="61913"/>
                      </a:lnTo>
                      <a:lnTo>
                        <a:pt x="9525" y="61913"/>
                      </a:lnTo>
                      <a:cubicBezTo>
                        <a:pt x="9525" y="61913"/>
                        <a:pt x="11112" y="71438"/>
                        <a:pt x="17462" y="76200"/>
                      </a:cubicBezTo>
                      <a:cubicBezTo>
                        <a:pt x="22225" y="79375"/>
                        <a:pt x="28575" y="80963"/>
                        <a:pt x="38100" y="77788"/>
                      </a:cubicBezTo>
                      <a:cubicBezTo>
                        <a:pt x="47625" y="76200"/>
                        <a:pt x="53975" y="69850"/>
                        <a:pt x="57150" y="61913"/>
                      </a:cubicBezTo>
                      <a:cubicBezTo>
                        <a:pt x="63500" y="49213"/>
                        <a:pt x="63500" y="28575"/>
                        <a:pt x="57150" y="9525"/>
                      </a:cubicBezTo>
                      <a:cubicBezTo>
                        <a:pt x="55563" y="6350"/>
                        <a:pt x="55563" y="4763"/>
                        <a:pt x="55563" y="3175"/>
                      </a:cubicBezTo>
                      <a:lnTo>
                        <a:pt x="65087" y="0"/>
                      </a:lnTo>
                      <a:cubicBezTo>
                        <a:pt x="65087" y="1588"/>
                        <a:pt x="66675" y="3175"/>
                        <a:pt x="66675" y="4763"/>
                      </a:cubicBezTo>
                      <a:cubicBezTo>
                        <a:pt x="71438" y="15875"/>
                        <a:pt x="82550" y="41275"/>
                        <a:pt x="100013" y="50800"/>
                      </a:cubicBezTo>
                      <a:cubicBezTo>
                        <a:pt x="106362" y="53975"/>
                        <a:pt x="112712" y="53975"/>
                        <a:pt x="117475" y="52388"/>
                      </a:cubicBezTo>
                      <a:cubicBezTo>
                        <a:pt x="117475" y="52388"/>
                        <a:pt x="128587" y="49213"/>
                        <a:pt x="133350" y="39688"/>
                      </a:cubicBezTo>
                      <a:cubicBezTo>
                        <a:pt x="136525" y="33338"/>
                        <a:pt x="136525" y="26988"/>
                        <a:pt x="133350" y="19050"/>
                      </a:cubicBezTo>
                      <a:lnTo>
                        <a:pt x="142875" y="15875"/>
                      </a:lnTo>
                      <a:cubicBezTo>
                        <a:pt x="146050" y="26988"/>
                        <a:pt x="146050" y="36513"/>
                        <a:pt x="142875" y="44450"/>
                      </a:cubicBezTo>
                      <a:cubicBezTo>
                        <a:pt x="136525" y="57150"/>
                        <a:pt x="122237" y="60325"/>
                        <a:pt x="122237" y="60325"/>
                      </a:cubicBezTo>
                      <a:cubicBezTo>
                        <a:pt x="114300" y="63500"/>
                        <a:pt x="104775" y="63500"/>
                        <a:pt x="96837" y="58738"/>
                      </a:cubicBezTo>
                      <a:cubicBezTo>
                        <a:pt x="87313" y="53975"/>
                        <a:pt x="79375" y="46038"/>
                        <a:pt x="73025" y="36513"/>
                      </a:cubicBezTo>
                      <a:cubicBezTo>
                        <a:pt x="73025" y="47625"/>
                        <a:pt x="71438" y="57150"/>
                        <a:pt x="66675" y="65088"/>
                      </a:cubicBezTo>
                      <a:cubicBezTo>
                        <a:pt x="60325" y="76200"/>
                        <a:pt x="52388" y="82550"/>
                        <a:pt x="42862" y="8572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9" name="รูปแบบอิสระ: รูปร่าง 58">
                  <a:extLst>
                    <a:ext uri="{FF2B5EF4-FFF2-40B4-BE49-F238E27FC236}">
                      <a16:creationId xmlns:a16="http://schemas.microsoft.com/office/drawing/2014/main" id="{E7933530-A823-47F9-A02B-AF6A3AEC04C5}"/>
                    </a:ext>
                  </a:extLst>
                </p:cNvPr>
                <p:cNvSpPr/>
                <p:nvPr/>
              </p:nvSpPr>
              <p:spPr>
                <a:xfrm>
                  <a:off x="1898609" y="2664531"/>
                  <a:ext cx="67635" cy="51681"/>
                </a:xfrm>
                <a:custGeom>
                  <a:avLst/>
                  <a:gdLst>
                    <a:gd name="connsiteX0" fmla="*/ 40 w 67635"/>
                    <a:gd name="connsiteY0" fmla="*/ 26281 h 51681"/>
                    <a:gd name="connsiteX1" fmla="*/ 44490 w 67635"/>
                    <a:gd name="connsiteY1" fmla="*/ 51681 h 51681"/>
                    <a:gd name="connsiteX2" fmla="*/ 66715 w 67635"/>
                    <a:gd name="connsiteY2" fmla="*/ 5644 h 51681"/>
                    <a:gd name="connsiteX3" fmla="*/ 40 w 67635"/>
                    <a:gd name="connsiteY3" fmla="*/ 26281 h 516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7635" h="51681">
                      <a:moveTo>
                        <a:pt x="40" y="26281"/>
                      </a:moveTo>
                      <a:cubicBezTo>
                        <a:pt x="-1547" y="40569"/>
                        <a:pt x="44490" y="51681"/>
                        <a:pt x="44490" y="51681"/>
                      </a:cubicBezTo>
                      <a:cubicBezTo>
                        <a:pt x="44490" y="51681"/>
                        <a:pt x="73065" y="18344"/>
                        <a:pt x="66715" y="5644"/>
                      </a:cubicBezTo>
                      <a:cubicBezTo>
                        <a:pt x="58778" y="-7056"/>
                        <a:pt x="3215" y="2469"/>
                        <a:pt x="40" y="2628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0" name="รูปแบบอิสระ: รูปร่าง 59">
                  <a:extLst>
                    <a:ext uri="{FF2B5EF4-FFF2-40B4-BE49-F238E27FC236}">
                      <a16:creationId xmlns:a16="http://schemas.microsoft.com/office/drawing/2014/main" id="{E9D169E2-4302-4870-B7F6-61FA7C728607}"/>
                    </a:ext>
                  </a:extLst>
                </p:cNvPr>
                <p:cNvSpPr/>
                <p:nvPr/>
              </p:nvSpPr>
              <p:spPr>
                <a:xfrm rot="-804569">
                  <a:off x="2106688" y="2466820"/>
                  <a:ext cx="107945" cy="120645"/>
                </a:xfrm>
                <a:custGeom>
                  <a:avLst/>
                  <a:gdLst>
                    <a:gd name="connsiteX0" fmla="*/ 107946 w 107945"/>
                    <a:gd name="connsiteY0" fmla="*/ 60323 h 120645"/>
                    <a:gd name="connsiteX1" fmla="*/ 53973 w 107945"/>
                    <a:gd name="connsiteY1" fmla="*/ 120645 h 120645"/>
                    <a:gd name="connsiteX2" fmla="*/ 0 w 107945"/>
                    <a:gd name="connsiteY2" fmla="*/ 60323 h 120645"/>
                    <a:gd name="connsiteX3" fmla="*/ 53973 w 107945"/>
                    <a:gd name="connsiteY3" fmla="*/ 0 h 120645"/>
                    <a:gd name="connsiteX4" fmla="*/ 107946 w 107945"/>
                    <a:gd name="connsiteY4" fmla="*/ 60323 h 1206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945" h="120645">
                      <a:moveTo>
                        <a:pt x="107946" y="60323"/>
                      </a:moveTo>
                      <a:cubicBezTo>
                        <a:pt x="107946" y="93638"/>
                        <a:pt x="83781" y="120645"/>
                        <a:pt x="53973" y="120645"/>
                      </a:cubicBezTo>
                      <a:cubicBezTo>
                        <a:pt x="24165" y="120645"/>
                        <a:pt x="0" y="93638"/>
                        <a:pt x="0" y="60323"/>
                      </a:cubicBezTo>
                      <a:cubicBezTo>
                        <a:pt x="0" y="27007"/>
                        <a:pt x="24165" y="0"/>
                        <a:pt x="53973" y="0"/>
                      </a:cubicBezTo>
                      <a:cubicBezTo>
                        <a:pt x="83781" y="0"/>
                        <a:pt x="107946" y="27007"/>
                        <a:pt x="107946" y="60323"/>
                      </a:cubicBezTo>
                      <a:close/>
                    </a:path>
                  </a:pathLst>
                </a:custGeom>
                <a:noFill/>
                <a:ln w="1587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1" name="รูปแบบอิสระ: รูปร่าง 60">
                  <a:extLst>
                    <a:ext uri="{FF2B5EF4-FFF2-40B4-BE49-F238E27FC236}">
                      <a16:creationId xmlns:a16="http://schemas.microsoft.com/office/drawing/2014/main" id="{151DE98F-B94F-4210-BB49-C15C27371F81}"/>
                    </a:ext>
                  </a:extLst>
                </p:cNvPr>
                <p:cNvSpPr/>
                <p:nvPr/>
              </p:nvSpPr>
              <p:spPr>
                <a:xfrm>
                  <a:off x="2143125" y="2478087"/>
                  <a:ext cx="69849" cy="69849"/>
                </a:xfrm>
                <a:custGeom>
                  <a:avLst/>
                  <a:gdLst>
                    <a:gd name="connsiteX0" fmla="*/ 69850 w 69849"/>
                    <a:gd name="connsiteY0" fmla="*/ 34925 h 69849"/>
                    <a:gd name="connsiteX1" fmla="*/ 34925 w 69849"/>
                    <a:gd name="connsiteY1" fmla="*/ 69850 h 69849"/>
                    <a:gd name="connsiteX2" fmla="*/ 0 w 69849"/>
                    <a:gd name="connsiteY2" fmla="*/ 34925 h 69849"/>
                    <a:gd name="connsiteX3" fmla="*/ 34925 w 69849"/>
                    <a:gd name="connsiteY3" fmla="*/ 0 h 69849"/>
                    <a:gd name="connsiteX4" fmla="*/ 69850 w 69849"/>
                    <a:gd name="connsiteY4" fmla="*/ 34925 h 698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849" h="69849">
                      <a:moveTo>
                        <a:pt x="69850" y="34925"/>
                      </a:moveTo>
                      <a:cubicBezTo>
                        <a:pt x="69850" y="54214"/>
                        <a:pt x="54214" y="69850"/>
                        <a:pt x="34925" y="69850"/>
                      </a:cubicBezTo>
                      <a:cubicBezTo>
                        <a:pt x="15636" y="69850"/>
                        <a:pt x="0" y="54214"/>
                        <a:pt x="0" y="34925"/>
                      </a:cubicBezTo>
                      <a:cubicBezTo>
                        <a:pt x="0" y="15636"/>
                        <a:pt x="15636" y="0"/>
                        <a:pt x="34925" y="0"/>
                      </a:cubicBezTo>
                      <a:cubicBezTo>
                        <a:pt x="54214" y="0"/>
                        <a:pt x="69850" y="15636"/>
                        <a:pt x="69850" y="3492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2" name="รูปแบบอิสระ: รูปร่าง 61">
                  <a:extLst>
                    <a:ext uri="{FF2B5EF4-FFF2-40B4-BE49-F238E27FC236}">
                      <a16:creationId xmlns:a16="http://schemas.microsoft.com/office/drawing/2014/main" id="{F6EABE65-7197-456F-8A25-E8DA78DCBBCF}"/>
                    </a:ext>
                  </a:extLst>
                </p:cNvPr>
                <p:cNvSpPr/>
                <p:nvPr/>
              </p:nvSpPr>
              <p:spPr>
                <a:xfrm rot="-804569">
                  <a:off x="1563700" y="2626989"/>
                  <a:ext cx="107945" cy="120645"/>
                </a:xfrm>
                <a:custGeom>
                  <a:avLst/>
                  <a:gdLst>
                    <a:gd name="connsiteX0" fmla="*/ 107946 w 107945"/>
                    <a:gd name="connsiteY0" fmla="*/ 60323 h 120645"/>
                    <a:gd name="connsiteX1" fmla="*/ 53973 w 107945"/>
                    <a:gd name="connsiteY1" fmla="*/ 120645 h 120645"/>
                    <a:gd name="connsiteX2" fmla="*/ 0 w 107945"/>
                    <a:gd name="connsiteY2" fmla="*/ 60323 h 120645"/>
                    <a:gd name="connsiteX3" fmla="*/ 53973 w 107945"/>
                    <a:gd name="connsiteY3" fmla="*/ 0 h 120645"/>
                    <a:gd name="connsiteX4" fmla="*/ 107946 w 107945"/>
                    <a:gd name="connsiteY4" fmla="*/ 60323 h 1206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945" h="120645">
                      <a:moveTo>
                        <a:pt x="107946" y="60323"/>
                      </a:moveTo>
                      <a:cubicBezTo>
                        <a:pt x="107946" y="93638"/>
                        <a:pt x="83781" y="120645"/>
                        <a:pt x="53973" y="120645"/>
                      </a:cubicBezTo>
                      <a:cubicBezTo>
                        <a:pt x="24165" y="120645"/>
                        <a:pt x="0" y="93638"/>
                        <a:pt x="0" y="60323"/>
                      </a:cubicBezTo>
                      <a:cubicBezTo>
                        <a:pt x="0" y="27007"/>
                        <a:pt x="24165" y="0"/>
                        <a:pt x="53973" y="0"/>
                      </a:cubicBezTo>
                      <a:cubicBezTo>
                        <a:pt x="83781" y="0"/>
                        <a:pt x="107946" y="27007"/>
                        <a:pt x="107946" y="60323"/>
                      </a:cubicBezTo>
                      <a:close/>
                    </a:path>
                  </a:pathLst>
                </a:custGeom>
                <a:noFill/>
                <a:ln w="1587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3" name="รูปแบบอิสระ: รูปร่าง 62">
                  <a:extLst>
                    <a:ext uri="{FF2B5EF4-FFF2-40B4-BE49-F238E27FC236}">
                      <a16:creationId xmlns:a16="http://schemas.microsoft.com/office/drawing/2014/main" id="{1892503B-F91A-413E-812C-2221520B284C}"/>
                    </a:ext>
                  </a:extLst>
                </p:cNvPr>
                <p:cNvSpPr/>
                <p:nvPr/>
              </p:nvSpPr>
              <p:spPr>
                <a:xfrm>
                  <a:off x="1598612" y="2638425"/>
                  <a:ext cx="69850" cy="69849"/>
                </a:xfrm>
                <a:custGeom>
                  <a:avLst/>
                  <a:gdLst>
                    <a:gd name="connsiteX0" fmla="*/ 69850 w 69850"/>
                    <a:gd name="connsiteY0" fmla="*/ 34925 h 69849"/>
                    <a:gd name="connsiteX1" fmla="*/ 34925 w 69850"/>
                    <a:gd name="connsiteY1" fmla="*/ 69850 h 69849"/>
                    <a:gd name="connsiteX2" fmla="*/ 0 w 69850"/>
                    <a:gd name="connsiteY2" fmla="*/ 34925 h 69849"/>
                    <a:gd name="connsiteX3" fmla="*/ 34925 w 69850"/>
                    <a:gd name="connsiteY3" fmla="*/ 0 h 69849"/>
                    <a:gd name="connsiteX4" fmla="*/ 69850 w 69850"/>
                    <a:gd name="connsiteY4" fmla="*/ 34925 h 698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850" h="69849">
                      <a:moveTo>
                        <a:pt x="69850" y="34925"/>
                      </a:moveTo>
                      <a:cubicBezTo>
                        <a:pt x="69850" y="54213"/>
                        <a:pt x="54214" y="69850"/>
                        <a:pt x="34925" y="69850"/>
                      </a:cubicBezTo>
                      <a:cubicBezTo>
                        <a:pt x="15636" y="69850"/>
                        <a:pt x="0" y="54213"/>
                        <a:pt x="0" y="34925"/>
                      </a:cubicBezTo>
                      <a:cubicBezTo>
                        <a:pt x="0" y="15636"/>
                        <a:pt x="15636" y="0"/>
                        <a:pt x="34925" y="0"/>
                      </a:cubicBezTo>
                      <a:cubicBezTo>
                        <a:pt x="54214" y="0"/>
                        <a:pt x="69850" y="15636"/>
                        <a:pt x="69850" y="3492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64" name="รูปแบบอิสระ: รูปร่าง 63">
                <a:extLst>
                  <a:ext uri="{FF2B5EF4-FFF2-40B4-BE49-F238E27FC236}">
                    <a16:creationId xmlns:a16="http://schemas.microsoft.com/office/drawing/2014/main" id="{2C3AF265-6212-4FB8-9A4D-CDF109B4128B}"/>
                  </a:ext>
                </a:extLst>
              </p:cNvPr>
              <p:cNvSpPr/>
              <p:nvPr/>
            </p:nvSpPr>
            <p:spPr>
              <a:xfrm>
                <a:off x="1540137" y="1532104"/>
                <a:ext cx="395259" cy="651572"/>
              </a:xfrm>
              <a:custGeom>
                <a:avLst/>
                <a:gdLst>
                  <a:gd name="connsiteX0" fmla="*/ 395025 w 395259"/>
                  <a:gd name="connsiteY0" fmla="*/ 647533 h 651572"/>
                  <a:gd name="connsiteX1" fmla="*/ 75938 w 395259"/>
                  <a:gd name="connsiteY1" fmla="*/ 114133 h 651572"/>
                  <a:gd name="connsiteX2" fmla="*/ 12438 w 395259"/>
                  <a:gd name="connsiteY2" fmla="*/ 7770 h 651572"/>
                  <a:gd name="connsiteX3" fmla="*/ 171188 w 395259"/>
                  <a:gd name="connsiteY3" fmla="*/ 68095 h 651572"/>
                  <a:gd name="connsiteX4" fmla="*/ 395025 w 395259"/>
                  <a:gd name="connsiteY4" fmla="*/ 647533 h 651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5259" h="651572">
                    <a:moveTo>
                      <a:pt x="395025" y="647533"/>
                    </a:moveTo>
                    <a:cubicBezTo>
                      <a:pt x="393438" y="690395"/>
                      <a:pt x="377563" y="384008"/>
                      <a:pt x="75938" y="114133"/>
                    </a:cubicBezTo>
                    <a:cubicBezTo>
                      <a:pt x="75938" y="114133"/>
                      <a:pt x="-36775" y="60158"/>
                      <a:pt x="12438" y="7770"/>
                    </a:cubicBezTo>
                    <a:cubicBezTo>
                      <a:pt x="12438" y="7770"/>
                      <a:pt x="64825" y="-31917"/>
                      <a:pt x="171188" y="68095"/>
                    </a:cubicBezTo>
                    <a:cubicBezTo>
                      <a:pt x="277550" y="168108"/>
                      <a:pt x="401375" y="439570"/>
                      <a:pt x="395025" y="647533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รูปแบบอิสระ: รูปร่าง 64">
                <a:extLst>
                  <a:ext uri="{FF2B5EF4-FFF2-40B4-BE49-F238E27FC236}">
                    <a16:creationId xmlns:a16="http://schemas.microsoft.com/office/drawing/2014/main" id="{1180A215-53B7-4097-AA53-23DE152EB46A}"/>
                  </a:ext>
                </a:extLst>
              </p:cNvPr>
              <p:cNvSpPr/>
              <p:nvPr/>
            </p:nvSpPr>
            <p:spPr>
              <a:xfrm>
                <a:off x="980158" y="1757362"/>
                <a:ext cx="678778" cy="542924"/>
              </a:xfrm>
              <a:custGeom>
                <a:avLst/>
                <a:gdLst>
                  <a:gd name="connsiteX0" fmla="*/ 678779 w 678778"/>
                  <a:gd name="connsiteY0" fmla="*/ 509588 h 542924"/>
                  <a:gd name="connsiteX1" fmla="*/ 145379 w 678778"/>
                  <a:gd name="connsiteY1" fmla="*/ 0 h 542924"/>
                  <a:gd name="connsiteX2" fmla="*/ 916 w 678778"/>
                  <a:gd name="connsiteY2" fmla="*/ 96838 h 542924"/>
                  <a:gd name="connsiteX3" fmla="*/ 83466 w 678778"/>
                  <a:gd name="connsiteY3" fmla="*/ 231775 h 542924"/>
                  <a:gd name="connsiteX4" fmla="*/ 620041 w 678778"/>
                  <a:gd name="connsiteY4" fmla="*/ 542925 h 542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8778" h="542924">
                    <a:moveTo>
                      <a:pt x="678779" y="509588"/>
                    </a:moveTo>
                    <a:cubicBezTo>
                      <a:pt x="678779" y="509588"/>
                      <a:pt x="559716" y="0"/>
                      <a:pt x="145379" y="0"/>
                    </a:cubicBezTo>
                    <a:cubicBezTo>
                      <a:pt x="145379" y="0"/>
                      <a:pt x="8854" y="7938"/>
                      <a:pt x="916" y="96838"/>
                    </a:cubicBezTo>
                    <a:cubicBezTo>
                      <a:pt x="-10196" y="204788"/>
                      <a:pt x="83466" y="231775"/>
                      <a:pt x="83466" y="231775"/>
                    </a:cubicBezTo>
                    <a:cubicBezTo>
                      <a:pt x="197766" y="265113"/>
                      <a:pt x="427954" y="257175"/>
                      <a:pt x="620041" y="542925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รูปแบบอิสระ: รูปร่าง 65">
                <a:extLst>
                  <a:ext uri="{FF2B5EF4-FFF2-40B4-BE49-F238E27FC236}">
                    <a16:creationId xmlns:a16="http://schemas.microsoft.com/office/drawing/2014/main" id="{30942C16-A2F4-47D2-8711-0059660DF6AE}"/>
                  </a:ext>
                </a:extLst>
              </p:cNvPr>
              <p:cNvSpPr/>
              <p:nvPr/>
            </p:nvSpPr>
            <p:spPr>
              <a:xfrm>
                <a:off x="1088117" y="1848449"/>
                <a:ext cx="540657" cy="431206"/>
              </a:xfrm>
              <a:custGeom>
                <a:avLst/>
                <a:gdLst>
                  <a:gd name="connsiteX0" fmla="*/ 62820 w 540657"/>
                  <a:gd name="connsiteY0" fmla="*/ 89888 h 431206"/>
                  <a:gd name="connsiteX1" fmla="*/ 2495 w 540657"/>
                  <a:gd name="connsiteY1" fmla="*/ 58138 h 431206"/>
                  <a:gd name="connsiteX2" fmla="*/ 34245 w 540657"/>
                  <a:gd name="connsiteY2" fmla="*/ 5750 h 431206"/>
                  <a:gd name="connsiteX3" fmla="*/ 540658 w 540657"/>
                  <a:gd name="connsiteY3" fmla="*/ 431201 h 431206"/>
                  <a:gd name="connsiteX4" fmla="*/ 62820 w 540657"/>
                  <a:gd name="connsiteY4" fmla="*/ 89888 h 431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0657" h="431206">
                    <a:moveTo>
                      <a:pt x="62820" y="89888"/>
                    </a:moveTo>
                    <a:cubicBezTo>
                      <a:pt x="62820" y="89888"/>
                      <a:pt x="19958" y="97825"/>
                      <a:pt x="2495" y="58138"/>
                    </a:cubicBezTo>
                    <a:cubicBezTo>
                      <a:pt x="-5442" y="42263"/>
                      <a:pt x="5670" y="23213"/>
                      <a:pt x="34245" y="5750"/>
                    </a:cubicBezTo>
                    <a:cubicBezTo>
                      <a:pt x="78695" y="-22825"/>
                      <a:pt x="381908" y="45438"/>
                      <a:pt x="540658" y="431201"/>
                    </a:cubicBezTo>
                    <a:cubicBezTo>
                      <a:pt x="539070" y="432788"/>
                      <a:pt x="380320" y="121638"/>
                      <a:pt x="62820" y="89888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รูปแบบอิสระ: รูปร่าง 66">
                <a:extLst>
                  <a:ext uri="{FF2B5EF4-FFF2-40B4-BE49-F238E27FC236}">
                    <a16:creationId xmlns:a16="http://schemas.microsoft.com/office/drawing/2014/main" id="{67207A4D-2A63-441E-85C6-CF579C0338DB}"/>
                  </a:ext>
                </a:extLst>
              </p:cNvPr>
              <p:cNvSpPr/>
              <p:nvPr/>
            </p:nvSpPr>
            <p:spPr>
              <a:xfrm>
                <a:off x="1699712" y="2099969"/>
                <a:ext cx="256087" cy="210108"/>
              </a:xfrm>
              <a:custGeom>
                <a:avLst/>
                <a:gdLst>
                  <a:gd name="connsiteX0" fmla="*/ 256087 w 256087"/>
                  <a:gd name="connsiteY0" fmla="*/ 68555 h 210108"/>
                  <a:gd name="connsiteX1" fmla="*/ 25900 w 256087"/>
                  <a:gd name="connsiteY1" fmla="*/ 163805 h 210108"/>
                  <a:gd name="connsiteX2" fmla="*/ 256087 w 256087"/>
                  <a:gd name="connsiteY2" fmla="*/ 68555 h 2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087" h="210108">
                    <a:moveTo>
                      <a:pt x="256087" y="68555"/>
                    </a:moveTo>
                    <a:cubicBezTo>
                      <a:pt x="256087" y="68555"/>
                      <a:pt x="105275" y="308268"/>
                      <a:pt x="25900" y="163805"/>
                    </a:cubicBezTo>
                    <a:cubicBezTo>
                      <a:pt x="-26488" y="70143"/>
                      <a:pt x="-21725" y="-93370"/>
                      <a:pt x="256087" y="68555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รูปแบบอิสระ: รูปร่าง 67">
                <a:extLst>
                  <a:ext uri="{FF2B5EF4-FFF2-40B4-BE49-F238E27FC236}">
                    <a16:creationId xmlns:a16="http://schemas.microsoft.com/office/drawing/2014/main" id="{7C7ED6BA-70DB-493B-A67A-25336F18DA9B}"/>
                  </a:ext>
                </a:extLst>
              </p:cNvPr>
              <p:cNvSpPr/>
              <p:nvPr/>
            </p:nvSpPr>
            <p:spPr>
              <a:xfrm>
                <a:off x="1922462" y="2012794"/>
                <a:ext cx="240563" cy="210029"/>
              </a:xfrm>
              <a:custGeom>
                <a:avLst/>
                <a:gdLst>
                  <a:gd name="connsiteX0" fmla="*/ 0 w 240563"/>
                  <a:gd name="connsiteY0" fmla="*/ 174781 h 210029"/>
                  <a:gd name="connsiteX1" fmla="*/ 239712 w 240563"/>
                  <a:gd name="connsiteY1" fmla="*/ 120805 h 210029"/>
                  <a:gd name="connsiteX2" fmla="*/ 0 w 240563"/>
                  <a:gd name="connsiteY2" fmla="*/ 174781 h 210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0563" h="210029">
                    <a:moveTo>
                      <a:pt x="0" y="174781"/>
                    </a:moveTo>
                    <a:cubicBezTo>
                      <a:pt x="0" y="174781"/>
                      <a:pt x="257175" y="282731"/>
                      <a:pt x="239712" y="120805"/>
                    </a:cubicBezTo>
                    <a:cubicBezTo>
                      <a:pt x="228600" y="17618"/>
                      <a:pt x="131762" y="-112557"/>
                      <a:pt x="0" y="174781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รูปแบบอิสระ: รูปร่าง 68">
                <a:extLst>
                  <a:ext uri="{FF2B5EF4-FFF2-40B4-BE49-F238E27FC236}">
                    <a16:creationId xmlns:a16="http://schemas.microsoft.com/office/drawing/2014/main" id="{AC4234EE-CC53-4708-8ED5-D893B705BFE5}"/>
                  </a:ext>
                </a:extLst>
              </p:cNvPr>
              <p:cNvSpPr/>
              <p:nvPr/>
            </p:nvSpPr>
            <p:spPr>
              <a:xfrm rot="-617307">
                <a:off x="1896997" y="2130440"/>
                <a:ext cx="73023" cy="85723"/>
              </a:xfrm>
              <a:custGeom>
                <a:avLst/>
                <a:gdLst>
                  <a:gd name="connsiteX0" fmla="*/ 73023 w 73023"/>
                  <a:gd name="connsiteY0" fmla="*/ 42861 h 85723"/>
                  <a:gd name="connsiteX1" fmla="*/ 36512 w 73023"/>
                  <a:gd name="connsiteY1" fmla="*/ 85723 h 85723"/>
                  <a:gd name="connsiteX2" fmla="*/ 0 w 73023"/>
                  <a:gd name="connsiteY2" fmla="*/ 42861 h 85723"/>
                  <a:gd name="connsiteX3" fmla="*/ 36512 w 73023"/>
                  <a:gd name="connsiteY3" fmla="*/ 0 h 85723"/>
                  <a:gd name="connsiteX4" fmla="*/ 73023 w 73023"/>
                  <a:gd name="connsiteY4" fmla="*/ 42861 h 85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023" h="85723">
                    <a:moveTo>
                      <a:pt x="73023" y="42861"/>
                    </a:moveTo>
                    <a:cubicBezTo>
                      <a:pt x="73023" y="66533"/>
                      <a:pt x="56677" y="85723"/>
                      <a:pt x="36512" y="85723"/>
                    </a:cubicBezTo>
                    <a:cubicBezTo>
                      <a:pt x="16347" y="85723"/>
                      <a:pt x="0" y="66533"/>
                      <a:pt x="0" y="42861"/>
                    </a:cubicBezTo>
                    <a:cubicBezTo>
                      <a:pt x="0" y="19190"/>
                      <a:pt x="16347" y="0"/>
                      <a:pt x="36512" y="0"/>
                    </a:cubicBezTo>
                    <a:cubicBezTo>
                      <a:pt x="56677" y="0"/>
                      <a:pt x="73023" y="19190"/>
                      <a:pt x="73023" y="42861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0" name="รูปแบบอิสระ: รูปร่าง 69">
              <a:extLst>
                <a:ext uri="{FF2B5EF4-FFF2-40B4-BE49-F238E27FC236}">
                  <a16:creationId xmlns:a16="http://schemas.microsoft.com/office/drawing/2014/main" id="{8BB4D88B-C73D-4208-BAB0-13D9D6D4FA23}"/>
                </a:ext>
              </a:extLst>
            </p:cNvPr>
            <p:cNvSpPr/>
            <p:nvPr/>
          </p:nvSpPr>
          <p:spPr>
            <a:xfrm>
              <a:off x="1438623" y="3038474"/>
              <a:ext cx="445348" cy="381487"/>
            </a:xfrm>
            <a:custGeom>
              <a:avLst/>
              <a:gdLst>
                <a:gd name="connsiteX0" fmla="*/ 236189 w 445348"/>
                <a:gd name="connsiteY0" fmla="*/ 65088 h 381487"/>
                <a:gd name="connsiteX1" fmla="*/ 442564 w 445348"/>
                <a:gd name="connsiteY1" fmla="*/ 319088 h 381487"/>
                <a:gd name="connsiteX2" fmla="*/ 61564 w 445348"/>
                <a:gd name="connsiteY2" fmla="*/ 239713 h 381487"/>
                <a:gd name="connsiteX3" fmla="*/ 39339 w 445348"/>
                <a:gd name="connsiteY3" fmla="*/ 0 h 381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5348" h="381487">
                  <a:moveTo>
                    <a:pt x="236189" y="65088"/>
                  </a:moveTo>
                  <a:cubicBezTo>
                    <a:pt x="236189" y="65088"/>
                    <a:pt x="410814" y="223838"/>
                    <a:pt x="442564" y="319088"/>
                  </a:cubicBezTo>
                  <a:cubicBezTo>
                    <a:pt x="472726" y="411163"/>
                    <a:pt x="252064" y="414338"/>
                    <a:pt x="61564" y="239713"/>
                  </a:cubicBezTo>
                  <a:cubicBezTo>
                    <a:pt x="61564" y="239713"/>
                    <a:pt x="-60674" y="141288"/>
                    <a:pt x="39339" y="0"/>
                  </a:cubicBezTo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รูปแบบอิสระ: รูปร่าง 70">
              <a:extLst>
                <a:ext uri="{FF2B5EF4-FFF2-40B4-BE49-F238E27FC236}">
                  <a16:creationId xmlns:a16="http://schemas.microsoft.com/office/drawing/2014/main" id="{023182FA-435A-40F0-8F0D-B66CEEC32A51}"/>
                </a:ext>
              </a:extLst>
            </p:cNvPr>
            <p:cNvSpPr/>
            <p:nvPr/>
          </p:nvSpPr>
          <p:spPr>
            <a:xfrm>
              <a:off x="2442664" y="2547937"/>
              <a:ext cx="152898" cy="523875"/>
            </a:xfrm>
            <a:custGeom>
              <a:avLst/>
              <a:gdLst>
                <a:gd name="connsiteX0" fmla="*/ 25898 w 152898"/>
                <a:gd name="connsiteY0" fmla="*/ 523875 h 523875"/>
                <a:gd name="connsiteX1" fmla="*/ 152898 w 152898"/>
                <a:gd name="connsiteY1" fmla="*/ 0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898" h="523875">
                  <a:moveTo>
                    <a:pt x="25898" y="523875"/>
                  </a:moveTo>
                  <a:cubicBezTo>
                    <a:pt x="25898" y="508000"/>
                    <a:pt x="-85227" y="238125"/>
                    <a:pt x="152898" y="0"/>
                  </a:cubicBez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รูปแบบอิสระ: รูปร่าง 71">
              <a:extLst>
                <a:ext uri="{FF2B5EF4-FFF2-40B4-BE49-F238E27FC236}">
                  <a16:creationId xmlns:a16="http://schemas.microsoft.com/office/drawing/2014/main" id="{66A684C8-0818-408B-8C0C-4CCC75C28971}"/>
                </a:ext>
              </a:extLst>
            </p:cNvPr>
            <p:cNvSpPr/>
            <p:nvPr/>
          </p:nvSpPr>
          <p:spPr>
            <a:xfrm>
              <a:off x="2443905" y="2338424"/>
              <a:ext cx="357583" cy="336513"/>
            </a:xfrm>
            <a:custGeom>
              <a:avLst/>
              <a:gdLst>
                <a:gd name="connsiteX0" fmla="*/ 300882 w 357583"/>
                <a:gd name="connsiteY0" fmla="*/ 133313 h 336513"/>
                <a:gd name="connsiteX1" fmla="*/ 288182 w 357583"/>
                <a:gd name="connsiteY1" fmla="*/ 130138 h 336513"/>
                <a:gd name="connsiteX2" fmla="*/ 296120 w 357583"/>
                <a:gd name="connsiteY2" fmla="*/ 122201 h 336513"/>
                <a:gd name="connsiteX3" fmla="*/ 297707 w 357583"/>
                <a:gd name="connsiteY3" fmla="*/ 20601 h 336513"/>
                <a:gd name="connsiteX4" fmla="*/ 197695 w 357583"/>
                <a:gd name="connsiteY4" fmla="*/ 41238 h 336513"/>
                <a:gd name="connsiteX5" fmla="*/ 189757 w 357583"/>
                <a:gd name="connsiteY5" fmla="*/ 53938 h 336513"/>
                <a:gd name="connsiteX6" fmla="*/ 188170 w 357583"/>
                <a:gd name="connsiteY6" fmla="*/ 49176 h 336513"/>
                <a:gd name="connsiteX7" fmla="*/ 96095 w 357583"/>
                <a:gd name="connsiteY7" fmla="*/ 4726 h 336513"/>
                <a:gd name="connsiteX8" fmla="*/ 73870 w 357583"/>
                <a:gd name="connsiteY8" fmla="*/ 103151 h 336513"/>
                <a:gd name="connsiteX9" fmla="*/ 88157 w 357583"/>
                <a:gd name="connsiteY9" fmla="*/ 125376 h 336513"/>
                <a:gd name="connsiteX10" fmla="*/ 67520 w 357583"/>
                <a:gd name="connsiteY10" fmla="*/ 126963 h 336513"/>
                <a:gd name="connsiteX11" fmla="*/ 845 w 357583"/>
                <a:gd name="connsiteY11" fmla="*/ 203163 h 336513"/>
                <a:gd name="connsiteX12" fmla="*/ 89745 w 357583"/>
                <a:gd name="connsiteY12" fmla="*/ 250788 h 336513"/>
                <a:gd name="connsiteX13" fmla="*/ 121495 w 357583"/>
                <a:gd name="connsiteY13" fmla="*/ 239676 h 336513"/>
                <a:gd name="connsiteX14" fmla="*/ 119907 w 357583"/>
                <a:gd name="connsiteY14" fmla="*/ 257138 h 336513"/>
                <a:gd name="connsiteX15" fmla="*/ 183407 w 357583"/>
                <a:gd name="connsiteY15" fmla="*/ 336513 h 336513"/>
                <a:gd name="connsiteX16" fmla="*/ 246907 w 357583"/>
                <a:gd name="connsiteY16" fmla="*/ 257138 h 336513"/>
                <a:gd name="connsiteX17" fmla="*/ 246907 w 357583"/>
                <a:gd name="connsiteY17" fmla="*/ 247613 h 336513"/>
                <a:gd name="connsiteX18" fmla="*/ 258020 w 357583"/>
                <a:gd name="connsiteY18" fmla="*/ 252376 h 336513"/>
                <a:gd name="connsiteX19" fmla="*/ 354857 w 357583"/>
                <a:gd name="connsiteY19" fmla="*/ 220626 h 336513"/>
                <a:gd name="connsiteX20" fmla="*/ 300882 w 357583"/>
                <a:gd name="connsiteY20" fmla="*/ 133313 h 336513"/>
                <a:gd name="connsiteX21" fmla="*/ 158007 w 357583"/>
                <a:gd name="connsiteY21" fmla="*/ 184113 h 336513"/>
                <a:gd name="connsiteX22" fmla="*/ 158007 w 357583"/>
                <a:gd name="connsiteY22" fmla="*/ 173001 h 336513"/>
                <a:gd name="connsiteX23" fmla="*/ 148482 w 357583"/>
                <a:gd name="connsiteY23" fmla="*/ 150776 h 336513"/>
                <a:gd name="connsiteX24" fmla="*/ 165945 w 357583"/>
                <a:gd name="connsiteY24" fmla="*/ 146013 h 336513"/>
                <a:gd name="connsiteX25" fmla="*/ 186582 w 357583"/>
                <a:gd name="connsiteY25" fmla="*/ 128551 h 336513"/>
                <a:gd name="connsiteX26" fmla="*/ 197695 w 357583"/>
                <a:gd name="connsiteY26" fmla="*/ 141251 h 336513"/>
                <a:gd name="connsiteX27" fmla="*/ 213570 w 357583"/>
                <a:gd name="connsiteY27" fmla="*/ 150776 h 336513"/>
                <a:gd name="connsiteX28" fmla="*/ 205632 w 357583"/>
                <a:gd name="connsiteY28" fmla="*/ 165063 h 336513"/>
                <a:gd name="connsiteX29" fmla="*/ 202457 w 357583"/>
                <a:gd name="connsiteY29" fmla="*/ 179351 h 336513"/>
                <a:gd name="connsiteX30" fmla="*/ 184995 w 357583"/>
                <a:gd name="connsiteY30" fmla="*/ 176176 h 336513"/>
                <a:gd name="connsiteX31" fmla="*/ 158007 w 357583"/>
                <a:gd name="connsiteY31" fmla="*/ 184113 h 33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57583" h="336513">
                  <a:moveTo>
                    <a:pt x="300882" y="133313"/>
                  </a:moveTo>
                  <a:cubicBezTo>
                    <a:pt x="296120" y="131726"/>
                    <a:pt x="292945" y="130138"/>
                    <a:pt x="288182" y="130138"/>
                  </a:cubicBezTo>
                  <a:cubicBezTo>
                    <a:pt x="291357" y="126963"/>
                    <a:pt x="292945" y="125376"/>
                    <a:pt x="296120" y="122201"/>
                  </a:cubicBezTo>
                  <a:cubicBezTo>
                    <a:pt x="324695" y="88863"/>
                    <a:pt x="324695" y="42826"/>
                    <a:pt x="297707" y="20601"/>
                  </a:cubicBezTo>
                  <a:cubicBezTo>
                    <a:pt x="270720" y="-1624"/>
                    <a:pt x="226270" y="7901"/>
                    <a:pt x="197695" y="41238"/>
                  </a:cubicBezTo>
                  <a:cubicBezTo>
                    <a:pt x="194520" y="44413"/>
                    <a:pt x="191345" y="49176"/>
                    <a:pt x="189757" y="53938"/>
                  </a:cubicBezTo>
                  <a:cubicBezTo>
                    <a:pt x="189757" y="52351"/>
                    <a:pt x="188170" y="50763"/>
                    <a:pt x="188170" y="49176"/>
                  </a:cubicBezTo>
                  <a:cubicBezTo>
                    <a:pt x="169120" y="9488"/>
                    <a:pt x="127845" y="-9562"/>
                    <a:pt x="96095" y="4726"/>
                  </a:cubicBezTo>
                  <a:cubicBezTo>
                    <a:pt x="64345" y="20601"/>
                    <a:pt x="54820" y="63463"/>
                    <a:pt x="73870" y="103151"/>
                  </a:cubicBezTo>
                  <a:cubicBezTo>
                    <a:pt x="77045" y="111088"/>
                    <a:pt x="83395" y="119026"/>
                    <a:pt x="88157" y="125376"/>
                  </a:cubicBezTo>
                  <a:cubicBezTo>
                    <a:pt x="81807" y="125376"/>
                    <a:pt x="75457" y="125376"/>
                    <a:pt x="67520" y="126963"/>
                  </a:cubicBezTo>
                  <a:cubicBezTo>
                    <a:pt x="24657" y="134901"/>
                    <a:pt x="-5505" y="169826"/>
                    <a:pt x="845" y="203163"/>
                  </a:cubicBezTo>
                  <a:cubicBezTo>
                    <a:pt x="7195" y="238088"/>
                    <a:pt x="46882" y="258726"/>
                    <a:pt x="89745" y="250788"/>
                  </a:cubicBezTo>
                  <a:cubicBezTo>
                    <a:pt x="100857" y="249201"/>
                    <a:pt x="111970" y="244438"/>
                    <a:pt x="121495" y="239676"/>
                  </a:cubicBezTo>
                  <a:cubicBezTo>
                    <a:pt x="119907" y="246026"/>
                    <a:pt x="119907" y="250788"/>
                    <a:pt x="119907" y="257138"/>
                  </a:cubicBezTo>
                  <a:cubicBezTo>
                    <a:pt x="119907" y="301588"/>
                    <a:pt x="148482" y="336513"/>
                    <a:pt x="183407" y="336513"/>
                  </a:cubicBezTo>
                  <a:cubicBezTo>
                    <a:pt x="218332" y="336513"/>
                    <a:pt x="246907" y="301588"/>
                    <a:pt x="246907" y="257138"/>
                  </a:cubicBezTo>
                  <a:cubicBezTo>
                    <a:pt x="246907" y="253963"/>
                    <a:pt x="246907" y="250788"/>
                    <a:pt x="246907" y="247613"/>
                  </a:cubicBezTo>
                  <a:cubicBezTo>
                    <a:pt x="250082" y="249201"/>
                    <a:pt x="253257" y="250788"/>
                    <a:pt x="258020" y="252376"/>
                  </a:cubicBezTo>
                  <a:cubicBezTo>
                    <a:pt x="299295" y="266663"/>
                    <a:pt x="342157" y="252376"/>
                    <a:pt x="354857" y="220626"/>
                  </a:cubicBezTo>
                  <a:cubicBezTo>
                    <a:pt x="365970" y="187288"/>
                    <a:pt x="342157" y="149188"/>
                    <a:pt x="300882" y="133313"/>
                  </a:cubicBezTo>
                  <a:close/>
                  <a:moveTo>
                    <a:pt x="158007" y="184113"/>
                  </a:moveTo>
                  <a:cubicBezTo>
                    <a:pt x="158007" y="180938"/>
                    <a:pt x="158007" y="177763"/>
                    <a:pt x="158007" y="173001"/>
                  </a:cubicBezTo>
                  <a:cubicBezTo>
                    <a:pt x="156420" y="165063"/>
                    <a:pt x="153245" y="157126"/>
                    <a:pt x="148482" y="150776"/>
                  </a:cubicBezTo>
                  <a:cubicBezTo>
                    <a:pt x="154832" y="150776"/>
                    <a:pt x="161182" y="149188"/>
                    <a:pt x="165945" y="146013"/>
                  </a:cubicBezTo>
                  <a:cubicBezTo>
                    <a:pt x="173882" y="141251"/>
                    <a:pt x="180232" y="136488"/>
                    <a:pt x="186582" y="128551"/>
                  </a:cubicBezTo>
                  <a:cubicBezTo>
                    <a:pt x="189757" y="133313"/>
                    <a:pt x="192932" y="138076"/>
                    <a:pt x="197695" y="141251"/>
                  </a:cubicBezTo>
                  <a:cubicBezTo>
                    <a:pt x="202457" y="146013"/>
                    <a:pt x="208807" y="147601"/>
                    <a:pt x="213570" y="150776"/>
                  </a:cubicBezTo>
                  <a:cubicBezTo>
                    <a:pt x="210395" y="155538"/>
                    <a:pt x="207220" y="160301"/>
                    <a:pt x="205632" y="165063"/>
                  </a:cubicBezTo>
                  <a:cubicBezTo>
                    <a:pt x="204045" y="169826"/>
                    <a:pt x="202457" y="174588"/>
                    <a:pt x="202457" y="179351"/>
                  </a:cubicBezTo>
                  <a:cubicBezTo>
                    <a:pt x="196107" y="177763"/>
                    <a:pt x="191345" y="176176"/>
                    <a:pt x="184995" y="176176"/>
                  </a:cubicBezTo>
                  <a:cubicBezTo>
                    <a:pt x="173882" y="177763"/>
                    <a:pt x="165945" y="180938"/>
                    <a:pt x="158007" y="184113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รูปแบบอิสระ: รูปร่าง 72">
              <a:extLst>
                <a:ext uri="{FF2B5EF4-FFF2-40B4-BE49-F238E27FC236}">
                  <a16:creationId xmlns:a16="http://schemas.microsoft.com/office/drawing/2014/main" id="{EFF6A347-8E06-43DA-BCB3-2BBC8116FD8D}"/>
                </a:ext>
              </a:extLst>
            </p:cNvPr>
            <p:cNvSpPr/>
            <p:nvPr/>
          </p:nvSpPr>
          <p:spPr>
            <a:xfrm>
              <a:off x="2563812" y="2436812"/>
              <a:ext cx="111125" cy="111125"/>
            </a:xfrm>
            <a:custGeom>
              <a:avLst/>
              <a:gdLst>
                <a:gd name="connsiteX0" fmla="*/ 111125 w 111125"/>
                <a:gd name="connsiteY0" fmla="*/ 55563 h 111125"/>
                <a:gd name="connsiteX1" fmla="*/ 55563 w 111125"/>
                <a:gd name="connsiteY1" fmla="*/ 111125 h 111125"/>
                <a:gd name="connsiteX2" fmla="*/ 0 w 111125"/>
                <a:gd name="connsiteY2" fmla="*/ 55563 h 111125"/>
                <a:gd name="connsiteX3" fmla="*/ 55563 w 111125"/>
                <a:gd name="connsiteY3" fmla="*/ 0 h 111125"/>
                <a:gd name="connsiteX4" fmla="*/ 111125 w 111125"/>
                <a:gd name="connsiteY4" fmla="*/ 55563 h 11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25" h="111125">
                  <a:moveTo>
                    <a:pt x="111125" y="55563"/>
                  </a:moveTo>
                  <a:cubicBezTo>
                    <a:pt x="111125" y="86249"/>
                    <a:pt x="86249" y="111125"/>
                    <a:pt x="55563" y="111125"/>
                  </a:cubicBezTo>
                  <a:cubicBezTo>
                    <a:pt x="24876" y="111125"/>
                    <a:pt x="0" y="86249"/>
                    <a:pt x="0" y="55563"/>
                  </a:cubicBezTo>
                  <a:cubicBezTo>
                    <a:pt x="0" y="24876"/>
                    <a:pt x="24876" y="0"/>
                    <a:pt x="55563" y="0"/>
                  </a:cubicBezTo>
                  <a:cubicBezTo>
                    <a:pt x="86249" y="0"/>
                    <a:pt x="111125" y="24876"/>
                    <a:pt x="111125" y="55563"/>
                  </a:cubicBezTo>
                  <a:close/>
                </a:path>
              </a:pathLst>
            </a:custGeom>
            <a:solidFill>
              <a:srgbClr val="FCEE21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รูปแบบอิสระ: รูปร่าง 73">
              <a:extLst>
                <a:ext uri="{FF2B5EF4-FFF2-40B4-BE49-F238E27FC236}">
                  <a16:creationId xmlns:a16="http://schemas.microsoft.com/office/drawing/2014/main" id="{067ABC52-294B-4250-A4D4-1BF835D9D145}"/>
                </a:ext>
              </a:extLst>
            </p:cNvPr>
            <p:cNvSpPr/>
            <p:nvPr/>
          </p:nvSpPr>
          <p:spPr>
            <a:xfrm>
              <a:off x="2468562" y="2695288"/>
              <a:ext cx="285750" cy="105707"/>
            </a:xfrm>
            <a:custGeom>
              <a:avLst/>
              <a:gdLst>
                <a:gd name="connsiteX0" fmla="*/ 0 w 285750"/>
                <a:gd name="connsiteY0" fmla="*/ 49499 h 105707"/>
                <a:gd name="connsiteX1" fmla="*/ 285750 w 285750"/>
                <a:gd name="connsiteY1" fmla="*/ 59024 h 105707"/>
                <a:gd name="connsiteX2" fmla="*/ 0 w 285750"/>
                <a:gd name="connsiteY2" fmla="*/ 49499 h 105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750" h="105707">
                  <a:moveTo>
                    <a:pt x="0" y="49499"/>
                  </a:moveTo>
                  <a:cubicBezTo>
                    <a:pt x="0" y="49499"/>
                    <a:pt x="127000" y="-67976"/>
                    <a:pt x="285750" y="59024"/>
                  </a:cubicBezTo>
                  <a:cubicBezTo>
                    <a:pt x="285750" y="59024"/>
                    <a:pt x="127000" y="170149"/>
                    <a:pt x="0" y="49499"/>
                  </a:cubicBezTo>
                  <a:close/>
                </a:path>
              </a:pathLst>
            </a:custGeom>
            <a:solidFill>
              <a:srgbClr val="98BD60"/>
            </a:solidFill>
            <a:ln w="158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รูปแบบอิสระ: รูปร่าง 74">
              <a:extLst>
                <a:ext uri="{FF2B5EF4-FFF2-40B4-BE49-F238E27FC236}">
                  <a16:creationId xmlns:a16="http://schemas.microsoft.com/office/drawing/2014/main" id="{24BC1590-0FCC-4E3B-A3D4-0E45F57E5326}"/>
                </a:ext>
              </a:extLst>
            </p:cNvPr>
            <p:cNvSpPr/>
            <p:nvPr/>
          </p:nvSpPr>
          <p:spPr>
            <a:xfrm>
              <a:off x="2235410" y="662561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40 w 270433"/>
                <a:gd name="connsiteY2" fmla="*/ 139126 h 271697"/>
                <a:gd name="connsiteX3" fmla="*/ 225215 w 270433"/>
                <a:gd name="connsiteY3" fmla="*/ 135951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6 h 271697"/>
                <a:gd name="connsiteX8" fmla="*/ 220452 w 270433"/>
                <a:gd name="connsiteY8" fmla="*/ 24826 h 271697"/>
                <a:gd name="connsiteX9" fmla="*/ 169652 w 270433"/>
                <a:gd name="connsiteY9" fmla="*/ 51813 h 271697"/>
                <a:gd name="connsiteX10" fmla="*/ 156952 w 270433"/>
                <a:gd name="connsiteY10" fmla="*/ 81976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1 h 271697"/>
                <a:gd name="connsiteX15" fmla="*/ 77577 w 270433"/>
                <a:gd name="connsiteY15" fmla="*/ 8951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1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6 h 271697"/>
                <a:gd name="connsiteX25" fmla="*/ 71227 w 270433"/>
                <a:gd name="connsiteY25" fmla="*/ 199451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7 w 270433"/>
                <a:gd name="connsiteY28" fmla="*/ 255013 h 271697"/>
                <a:gd name="connsiteX29" fmla="*/ 133140 w 270433"/>
                <a:gd name="connsiteY29" fmla="*/ 270888 h 271697"/>
                <a:gd name="connsiteX30" fmla="*/ 160127 w 270433"/>
                <a:gd name="connsiteY30" fmla="*/ 247076 h 271697"/>
                <a:gd name="connsiteX31" fmla="*/ 166477 w 270433"/>
                <a:gd name="connsiteY31" fmla="*/ 235963 h 271697"/>
                <a:gd name="connsiteX32" fmla="*/ 171240 w 270433"/>
                <a:gd name="connsiteY32" fmla="*/ 229613 h 271697"/>
                <a:gd name="connsiteX33" fmla="*/ 176002 w 270433"/>
                <a:gd name="connsiteY33" fmla="*/ 215326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6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2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40" y="139126"/>
                  </a:cubicBezTo>
                  <a:cubicBezTo>
                    <a:pt x="231565" y="137538"/>
                    <a:pt x="228390" y="135951"/>
                    <a:pt x="225215" y="135951"/>
                  </a:cubicBezTo>
                  <a:cubicBezTo>
                    <a:pt x="223627" y="135951"/>
                    <a:pt x="222040" y="134363"/>
                    <a:pt x="220452" y="134363"/>
                  </a:cubicBezTo>
                  <a:cubicBezTo>
                    <a:pt x="228390" y="129601"/>
                    <a:pt x="234740" y="123251"/>
                    <a:pt x="242677" y="116901"/>
                  </a:cubicBezTo>
                  <a:cubicBezTo>
                    <a:pt x="250615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6"/>
                  </a:cubicBezTo>
                  <a:cubicBezTo>
                    <a:pt x="260140" y="35938"/>
                    <a:pt x="241090" y="26413"/>
                    <a:pt x="220452" y="24826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7" y="70863"/>
                    <a:pt x="156952" y="81976"/>
                  </a:cubicBezTo>
                  <a:cubicBezTo>
                    <a:pt x="156952" y="78801"/>
                    <a:pt x="155365" y="74038"/>
                    <a:pt x="153777" y="70863"/>
                  </a:cubicBezTo>
                  <a:cubicBezTo>
                    <a:pt x="155365" y="59751"/>
                    <a:pt x="153777" y="48638"/>
                    <a:pt x="150602" y="39113"/>
                  </a:cubicBezTo>
                  <a:cubicBezTo>
                    <a:pt x="145840" y="24826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1"/>
                  </a:cubicBezTo>
                  <a:cubicBezTo>
                    <a:pt x="101390" y="-2162"/>
                    <a:pt x="87102" y="-574"/>
                    <a:pt x="77577" y="8951"/>
                  </a:cubicBezTo>
                  <a:cubicBezTo>
                    <a:pt x="75990" y="10538"/>
                    <a:pt x="74402" y="12126"/>
                    <a:pt x="74402" y="13713"/>
                  </a:cubicBezTo>
                  <a:cubicBezTo>
                    <a:pt x="71227" y="16888"/>
                    <a:pt x="69640" y="18476"/>
                    <a:pt x="66465" y="21651"/>
                  </a:cubicBezTo>
                  <a:cubicBezTo>
                    <a:pt x="58527" y="34351"/>
                    <a:pt x="56940" y="51813"/>
                    <a:pt x="61702" y="66101"/>
                  </a:cubicBezTo>
                  <a:cubicBezTo>
                    <a:pt x="64877" y="74038"/>
                    <a:pt x="69640" y="81976"/>
                    <a:pt x="74402" y="89913"/>
                  </a:cubicBezTo>
                  <a:cubicBezTo>
                    <a:pt x="68052" y="89913"/>
                    <a:pt x="60115" y="88326"/>
                    <a:pt x="53765" y="89913"/>
                  </a:cubicBezTo>
                  <a:cubicBezTo>
                    <a:pt x="34715" y="91501"/>
                    <a:pt x="17252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5" y="185163"/>
                    <a:pt x="49002" y="189926"/>
                    <a:pt x="68052" y="185163"/>
                  </a:cubicBezTo>
                  <a:cubicBezTo>
                    <a:pt x="69640" y="185163"/>
                    <a:pt x="72815" y="183576"/>
                    <a:pt x="74402" y="183576"/>
                  </a:cubicBezTo>
                  <a:cubicBezTo>
                    <a:pt x="72815" y="188338"/>
                    <a:pt x="71227" y="194688"/>
                    <a:pt x="71227" y="199451"/>
                  </a:cubicBezTo>
                  <a:cubicBezTo>
                    <a:pt x="69640" y="215326"/>
                    <a:pt x="75990" y="231201"/>
                    <a:pt x="85515" y="243901"/>
                  </a:cubicBezTo>
                  <a:cubicBezTo>
                    <a:pt x="88690" y="247076"/>
                    <a:pt x="91865" y="250251"/>
                    <a:pt x="95040" y="251838"/>
                  </a:cubicBezTo>
                  <a:cubicBezTo>
                    <a:pt x="95040" y="253426"/>
                    <a:pt x="96627" y="255013"/>
                    <a:pt x="96627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7" y="247076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1"/>
                    <a:pt x="171240" y="229613"/>
                  </a:cubicBezTo>
                  <a:cubicBezTo>
                    <a:pt x="172827" y="224851"/>
                    <a:pt x="176002" y="220088"/>
                    <a:pt x="176002" y="215326"/>
                  </a:cubicBezTo>
                  <a:cubicBezTo>
                    <a:pt x="183940" y="218501"/>
                    <a:pt x="191877" y="221676"/>
                    <a:pt x="201402" y="221676"/>
                  </a:cubicBezTo>
                  <a:cubicBezTo>
                    <a:pt x="204577" y="224851"/>
                    <a:pt x="207752" y="226438"/>
                    <a:pt x="212515" y="228026"/>
                  </a:cubicBezTo>
                  <a:cubicBezTo>
                    <a:pt x="223627" y="232788"/>
                    <a:pt x="234740" y="232788"/>
                    <a:pt x="244265" y="226438"/>
                  </a:cubicBezTo>
                  <a:cubicBezTo>
                    <a:pt x="260140" y="218501"/>
                    <a:pt x="268077" y="201038"/>
                    <a:pt x="269665" y="183576"/>
                  </a:cubicBezTo>
                  <a:cubicBezTo>
                    <a:pt x="268077" y="169288"/>
                    <a:pt x="256965" y="151826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รูปแบบอิสระ: รูปร่าง 75">
              <a:extLst>
                <a:ext uri="{FF2B5EF4-FFF2-40B4-BE49-F238E27FC236}">
                  <a16:creationId xmlns:a16="http://schemas.microsoft.com/office/drawing/2014/main" id="{14544A30-421D-4907-BF55-69258F2F881E}"/>
                </a:ext>
              </a:extLst>
            </p:cNvPr>
            <p:cNvSpPr/>
            <p:nvPr/>
          </p:nvSpPr>
          <p:spPr>
            <a:xfrm>
              <a:off x="517788" y="3090862"/>
              <a:ext cx="184088" cy="186127"/>
            </a:xfrm>
            <a:custGeom>
              <a:avLst/>
              <a:gdLst>
                <a:gd name="connsiteX0" fmla="*/ 166424 w 184088"/>
                <a:gd name="connsiteY0" fmla="*/ 98425 h 186127"/>
                <a:gd name="connsiteX1" fmla="*/ 163249 w 184088"/>
                <a:gd name="connsiteY1" fmla="*/ 96838 h 186127"/>
                <a:gd name="connsiteX2" fmla="*/ 161661 w 184088"/>
                <a:gd name="connsiteY2" fmla="*/ 95250 h 186127"/>
                <a:gd name="connsiteX3" fmla="*/ 155311 w 184088"/>
                <a:gd name="connsiteY3" fmla="*/ 93663 h 186127"/>
                <a:gd name="connsiteX4" fmla="*/ 152136 w 184088"/>
                <a:gd name="connsiteY4" fmla="*/ 92075 h 186127"/>
                <a:gd name="connsiteX5" fmla="*/ 166424 w 184088"/>
                <a:gd name="connsiteY5" fmla="*/ 80963 h 186127"/>
                <a:gd name="connsiteX6" fmla="*/ 180711 w 184088"/>
                <a:gd name="connsiteY6" fmla="*/ 63500 h 186127"/>
                <a:gd name="connsiteX7" fmla="*/ 182299 w 184088"/>
                <a:gd name="connsiteY7" fmla="*/ 39687 h 186127"/>
                <a:gd name="connsiteX8" fmla="*/ 150549 w 184088"/>
                <a:gd name="connsiteY8" fmla="*/ 17462 h 186127"/>
                <a:gd name="connsiteX9" fmla="*/ 115624 w 184088"/>
                <a:gd name="connsiteY9" fmla="*/ 36512 h 186127"/>
                <a:gd name="connsiteX10" fmla="*/ 107686 w 184088"/>
                <a:gd name="connsiteY10" fmla="*/ 57150 h 186127"/>
                <a:gd name="connsiteX11" fmla="*/ 106099 w 184088"/>
                <a:gd name="connsiteY11" fmla="*/ 49213 h 186127"/>
                <a:gd name="connsiteX12" fmla="*/ 104511 w 184088"/>
                <a:gd name="connsiteY12" fmla="*/ 26987 h 186127"/>
                <a:gd name="connsiteX13" fmla="*/ 82286 w 184088"/>
                <a:gd name="connsiteY13" fmla="*/ 3175 h 186127"/>
                <a:gd name="connsiteX14" fmla="*/ 79111 w 184088"/>
                <a:gd name="connsiteY14" fmla="*/ 1587 h 186127"/>
                <a:gd name="connsiteX15" fmla="*/ 53711 w 184088"/>
                <a:gd name="connsiteY15" fmla="*/ 6350 h 186127"/>
                <a:gd name="connsiteX16" fmla="*/ 50536 w 184088"/>
                <a:gd name="connsiteY16" fmla="*/ 9525 h 186127"/>
                <a:gd name="connsiteX17" fmla="*/ 45774 w 184088"/>
                <a:gd name="connsiteY17" fmla="*/ 15875 h 186127"/>
                <a:gd name="connsiteX18" fmla="*/ 42599 w 184088"/>
                <a:gd name="connsiteY18" fmla="*/ 46038 h 186127"/>
                <a:gd name="connsiteX19" fmla="*/ 50536 w 184088"/>
                <a:gd name="connsiteY19" fmla="*/ 61913 h 186127"/>
                <a:gd name="connsiteX20" fmla="*/ 36249 w 184088"/>
                <a:gd name="connsiteY20" fmla="*/ 61913 h 186127"/>
                <a:gd name="connsiteX21" fmla="*/ 4499 w 184088"/>
                <a:gd name="connsiteY21" fmla="*/ 79375 h 186127"/>
                <a:gd name="connsiteX22" fmla="*/ 9261 w 184088"/>
                <a:gd name="connsiteY22" fmla="*/ 117475 h 186127"/>
                <a:gd name="connsiteX23" fmla="*/ 45774 w 184088"/>
                <a:gd name="connsiteY23" fmla="*/ 127000 h 186127"/>
                <a:gd name="connsiteX24" fmla="*/ 50536 w 184088"/>
                <a:gd name="connsiteY24" fmla="*/ 125413 h 186127"/>
                <a:gd name="connsiteX25" fmla="*/ 47361 w 184088"/>
                <a:gd name="connsiteY25" fmla="*/ 136525 h 186127"/>
                <a:gd name="connsiteX26" fmla="*/ 56886 w 184088"/>
                <a:gd name="connsiteY26" fmla="*/ 166687 h 186127"/>
                <a:gd name="connsiteX27" fmla="*/ 63236 w 184088"/>
                <a:gd name="connsiteY27" fmla="*/ 171450 h 186127"/>
                <a:gd name="connsiteX28" fmla="*/ 64824 w 184088"/>
                <a:gd name="connsiteY28" fmla="*/ 174625 h 186127"/>
                <a:gd name="connsiteX29" fmla="*/ 90224 w 184088"/>
                <a:gd name="connsiteY29" fmla="*/ 185737 h 186127"/>
                <a:gd name="connsiteX30" fmla="*/ 109274 w 184088"/>
                <a:gd name="connsiteY30" fmla="*/ 169862 h 186127"/>
                <a:gd name="connsiteX31" fmla="*/ 114036 w 184088"/>
                <a:gd name="connsiteY31" fmla="*/ 161925 h 186127"/>
                <a:gd name="connsiteX32" fmla="*/ 117211 w 184088"/>
                <a:gd name="connsiteY32" fmla="*/ 157163 h 186127"/>
                <a:gd name="connsiteX33" fmla="*/ 120386 w 184088"/>
                <a:gd name="connsiteY33" fmla="*/ 147637 h 186127"/>
                <a:gd name="connsiteX34" fmla="*/ 137849 w 184088"/>
                <a:gd name="connsiteY34" fmla="*/ 152400 h 186127"/>
                <a:gd name="connsiteX35" fmla="*/ 144199 w 184088"/>
                <a:gd name="connsiteY35" fmla="*/ 157163 h 186127"/>
                <a:gd name="connsiteX36" fmla="*/ 166424 w 184088"/>
                <a:gd name="connsiteY36" fmla="*/ 157163 h 186127"/>
                <a:gd name="connsiteX37" fmla="*/ 183886 w 184088"/>
                <a:gd name="connsiteY37" fmla="*/ 128588 h 186127"/>
                <a:gd name="connsiteX38" fmla="*/ 166424 w 184088"/>
                <a:gd name="connsiteY38" fmla="*/ 98425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088" h="186127">
                  <a:moveTo>
                    <a:pt x="166424" y="98425"/>
                  </a:moveTo>
                  <a:cubicBezTo>
                    <a:pt x="164836" y="98425"/>
                    <a:pt x="164836" y="98425"/>
                    <a:pt x="163249" y="96838"/>
                  </a:cubicBezTo>
                  <a:cubicBezTo>
                    <a:pt x="163249" y="96838"/>
                    <a:pt x="161661" y="95250"/>
                    <a:pt x="161661" y="95250"/>
                  </a:cubicBezTo>
                  <a:cubicBezTo>
                    <a:pt x="160074" y="93663"/>
                    <a:pt x="156899" y="93663"/>
                    <a:pt x="155311" y="93663"/>
                  </a:cubicBezTo>
                  <a:cubicBezTo>
                    <a:pt x="153724" y="93663"/>
                    <a:pt x="153724" y="93663"/>
                    <a:pt x="152136" y="92075"/>
                  </a:cubicBezTo>
                  <a:cubicBezTo>
                    <a:pt x="156899" y="88900"/>
                    <a:pt x="161661" y="84137"/>
                    <a:pt x="166424" y="80963"/>
                  </a:cubicBezTo>
                  <a:cubicBezTo>
                    <a:pt x="172774" y="76200"/>
                    <a:pt x="177536" y="71437"/>
                    <a:pt x="180711" y="63500"/>
                  </a:cubicBezTo>
                  <a:cubicBezTo>
                    <a:pt x="183886" y="55562"/>
                    <a:pt x="185474" y="47625"/>
                    <a:pt x="182299" y="39687"/>
                  </a:cubicBezTo>
                  <a:cubicBezTo>
                    <a:pt x="177536" y="25400"/>
                    <a:pt x="163249" y="19050"/>
                    <a:pt x="150549" y="17462"/>
                  </a:cubicBezTo>
                  <a:cubicBezTo>
                    <a:pt x="136261" y="15875"/>
                    <a:pt x="123561" y="23812"/>
                    <a:pt x="115624" y="36512"/>
                  </a:cubicBezTo>
                  <a:cubicBezTo>
                    <a:pt x="110861" y="42862"/>
                    <a:pt x="109274" y="49213"/>
                    <a:pt x="107686" y="57150"/>
                  </a:cubicBezTo>
                  <a:cubicBezTo>
                    <a:pt x="107686" y="53975"/>
                    <a:pt x="106099" y="52387"/>
                    <a:pt x="106099" y="49213"/>
                  </a:cubicBezTo>
                  <a:cubicBezTo>
                    <a:pt x="106099" y="41275"/>
                    <a:pt x="106099" y="34925"/>
                    <a:pt x="104511" y="26987"/>
                  </a:cubicBezTo>
                  <a:cubicBezTo>
                    <a:pt x="101336" y="17462"/>
                    <a:pt x="93399" y="7937"/>
                    <a:pt x="82286" y="3175"/>
                  </a:cubicBezTo>
                  <a:cubicBezTo>
                    <a:pt x="80699" y="3175"/>
                    <a:pt x="80699" y="1587"/>
                    <a:pt x="79111" y="1587"/>
                  </a:cubicBezTo>
                  <a:cubicBezTo>
                    <a:pt x="71174" y="-1587"/>
                    <a:pt x="60061" y="0"/>
                    <a:pt x="53711" y="6350"/>
                  </a:cubicBezTo>
                  <a:cubicBezTo>
                    <a:pt x="52124" y="7937"/>
                    <a:pt x="52124" y="7937"/>
                    <a:pt x="50536" y="9525"/>
                  </a:cubicBezTo>
                  <a:cubicBezTo>
                    <a:pt x="48949" y="11112"/>
                    <a:pt x="47361" y="12700"/>
                    <a:pt x="45774" y="15875"/>
                  </a:cubicBezTo>
                  <a:cubicBezTo>
                    <a:pt x="41011" y="23812"/>
                    <a:pt x="39424" y="36512"/>
                    <a:pt x="42599" y="46038"/>
                  </a:cubicBezTo>
                  <a:cubicBezTo>
                    <a:pt x="44186" y="52387"/>
                    <a:pt x="47361" y="57150"/>
                    <a:pt x="50536" y="61913"/>
                  </a:cubicBezTo>
                  <a:cubicBezTo>
                    <a:pt x="45774" y="61913"/>
                    <a:pt x="41011" y="60325"/>
                    <a:pt x="36249" y="61913"/>
                  </a:cubicBezTo>
                  <a:cubicBezTo>
                    <a:pt x="23549" y="63500"/>
                    <a:pt x="10849" y="68262"/>
                    <a:pt x="4499" y="79375"/>
                  </a:cubicBezTo>
                  <a:cubicBezTo>
                    <a:pt x="-3439" y="92075"/>
                    <a:pt x="-264" y="107950"/>
                    <a:pt x="9261" y="117475"/>
                  </a:cubicBezTo>
                  <a:cubicBezTo>
                    <a:pt x="18786" y="127000"/>
                    <a:pt x="33074" y="130175"/>
                    <a:pt x="45774" y="127000"/>
                  </a:cubicBezTo>
                  <a:cubicBezTo>
                    <a:pt x="47361" y="127000"/>
                    <a:pt x="48949" y="125413"/>
                    <a:pt x="50536" y="125413"/>
                  </a:cubicBezTo>
                  <a:cubicBezTo>
                    <a:pt x="48949" y="128588"/>
                    <a:pt x="48949" y="131762"/>
                    <a:pt x="47361" y="136525"/>
                  </a:cubicBezTo>
                  <a:cubicBezTo>
                    <a:pt x="45774" y="147637"/>
                    <a:pt x="50536" y="157163"/>
                    <a:pt x="56886" y="166687"/>
                  </a:cubicBezTo>
                  <a:cubicBezTo>
                    <a:pt x="58474" y="168275"/>
                    <a:pt x="60061" y="169862"/>
                    <a:pt x="63236" y="171450"/>
                  </a:cubicBezTo>
                  <a:cubicBezTo>
                    <a:pt x="63236" y="173038"/>
                    <a:pt x="63236" y="173038"/>
                    <a:pt x="64824" y="174625"/>
                  </a:cubicBezTo>
                  <a:cubicBezTo>
                    <a:pt x="69586" y="184150"/>
                    <a:pt x="79111" y="187325"/>
                    <a:pt x="90224" y="185737"/>
                  </a:cubicBezTo>
                  <a:cubicBezTo>
                    <a:pt x="98161" y="184150"/>
                    <a:pt x="104511" y="176213"/>
                    <a:pt x="109274" y="169862"/>
                  </a:cubicBezTo>
                  <a:cubicBezTo>
                    <a:pt x="110861" y="168275"/>
                    <a:pt x="112449" y="165100"/>
                    <a:pt x="114036" y="161925"/>
                  </a:cubicBezTo>
                  <a:cubicBezTo>
                    <a:pt x="115624" y="160338"/>
                    <a:pt x="115624" y="158750"/>
                    <a:pt x="117211" y="157163"/>
                  </a:cubicBezTo>
                  <a:cubicBezTo>
                    <a:pt x="118799" y="153987"/>
                    <a:pt x="120386" y="150812"/>
                    <a:pt x="120386" y="147637"/>
                  </a:cubicBezTo>
                  <a:cubicBezTo>
                    <a:pt x="125149" y="150812"/>
                    <a:pt x="131499" y="152400"/>
                    <a:pt x="137849" y="152400"/>
                  </a:cubicBezTo>
                  <a:cubicBezTo>
                    <a:pt x="139436" y="153987"/>
                    <a:pt x="142611" y="155575"/>
                    <a:pt x="144199" y="157163"/>
                  </a:cubicBezTo>
                  <a:cubicBezTo>
                    <a:pt x="152136" y="160338"/>
                    <a:pt x="158486" y="160338"/>
                    <a:pt x="166424" y="157163"/>
                  </a:cubicBezTo>
                  <a:cubicBezTo>
                    <a:pt x="177536" y="152400"/>
                    <a:pt x="182299" y="139700"/>
                    <a:pt x="183886" y="128588"/>
                  </a:cubicBezTo>
                  <a:cubicBezTo>
                    <a:pt x="185474" y="115887"/>
                    <a:pt x="177536" y="104775"/>
                    <a:pt x="166424" y="984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รูปแบบอิสระ: รูปร่าง 76">
              <a:extLst>
                <a:ext uri="{FF2B5EF4-FFF2-40B4-BE49-F238E27FC236}">
                  <a16:creationId xmlns:a16="http://schemas.microsoft.com/office/drawing/2014/main" id="{F8546864-273C-4918-9F17-BB39B200688A}"/>
                </a:ext>
              </a:extLst>
            </p:cNvPr>
            <p:cNvSpPr/>
            <p:nvPr/>
          </p:nvSpPr>
          <p:spPr>
            <a:xfrm>
              <a:off x="3423994" y="4570412"/>
              <a:ext cx="266352" cy="247801"/>
            </a:xfrm>
            <a:custGeom>
              <a:avLst/>
              <a:gdLst>
                <a:gd name="connsiteX0" fmla="*/ 251068 w 266352"/>
                <a:gd name="connsiteY0" fmla="*/ 171450 h 247801"/>
                <a:gd name="connsiteX1" fmla="*/ 220905 w 266352"/>
                <a:gd name="connsiteY1" fmla="*/ 153988 h 247801"/>
                <a:gd name="connsiteX2" fmla="*/ 244718 w 266352"/>
                <a:gd name="connsiteY2" fmla="*/ 101600 h 247801"/>
                <a:gd name="connsiteX3" fmla="*/ 222493 w 266352"/>
                <a:gd name="connsiteY3" fmla="*/ 61912 h 247801"/>
                <a:gd name="connsiteX4" fmla="*/ 135180 w 266352"/>
                <a:gd name="connsiteY4" fmla="*/ 73025 h 247801"/>
                <a:gd name="connsiteX5" fmla="*/ 135180 w 266352"/>
                <a:gd name="connsiteY5" fmla="*/ 71438 h 247801"/>
                <a:gd name="connsiteX6" fmla="*/ 74855 w 266352"/>
                <a:gd name="connsiteY6" fmla="*/ 0 h 247801"/>
                <a:gd name="connsiteX7" fmla="*/ 243 w 266352"/>
                <a:gd name="connsiteY7" fmla="*/ 73025 h 247801"/>
                <a:gd name="connsiteX8" fmla="*/ 51043 w 266352"/>
                <a:gd name="connsiteY8" fmla="*/ 173037 h 247801"/>
                <a:gd name="connsiteX9" fmla="*/ 85968 w 266352"/>
                <a:gd name="connsiteY9" fmla="*/ 180975 h 247801"/>
                <a:gd name="connsiteX10" fmla="*/ 90730 w 266352"/>
                <a:gd name="connsiteY10" fmla="*/ 200025 h 247801"/>
                <a:gd name="connsiteX11" fmla="*/ 163755 w 266352"/>
                <a:gd name="connsiteY11" fmla="*/ 246063 h 247801"/>
                <a:gd name="connsiteX12" fmla="*/ 249480 w 266352"/>
                <a:gd name="connsiteY12" fmla="*/ 228600 h 247801"/>
                <a:gd name="connsiteX13" fmla="*/ 251068 w 266352"/>
                <a:gd name="connsiteY13" fmla="*/ 171450 h 247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352" h="247801">
                  <a:moveTo>
                    <a:pt x="251068" y="171450"/>
                  </a:moveTo>
                  <a:cubicBezTo>
                    <a:pt x="241543" y="165100"/>
                    <a:pt x="230430" y="158750"/>
                    <a:pt x="220905" y="153988"/>
                  </a:cubicBezTo>
                  <a:cubicBezTo>
                    <a:pt x="232018" y="138113"/>
                    <a:pt x="241543" y="120650"/>
                    <a:pt x="244718" y="101600"/>
                  </a:cubicBezTo>
                  <a:cubicBezTo>
                    <a:pt x="247893" y="85725"/>
                    <a:pt x="239955" y="66675"/>
                    <a:pt x="222493" y="61912"/>
                  </a:cubicBezTo>
                  <a:cubicBezTo>
                    <a:pt x="192330" y="53975"/>
                    <a:pt x="160580" y="58738"/>
                    <a:pt x="135180" y="73025"/>
                  </a:cubicBezTo>
                  <a:cubicBezTo>
                    <a:pt x="135180" y="73025"/>
                    <a:pt x="135180" y="71438"/>
                    <a:pt x="135180" y="71438"/>
                  </a:cubicBezTo>
                  <a:cubicBezTo>
                    <a:pt x="136768" y="36513"/>
                    <a:pt x="114543" y="0"/>
                    <a:pt x="74855" y="0"/>
                  </a:cubicBezTo>
                  <a:cubicBezTo>
                    <a:pt x="35168" y="0"/>
                    <a:pt x="3418" y="34925"/>
                    <a:pt x="243" y="73025"/>
                  </a:cubicBezTo>
                  <a:cubicBezTo>
                    <a:pt x="-2932" y="112713"/>
                    <a:pt x="25643" y="146050"/>
                    <a:pt x="51043" y="173037"/>
                  </a:cubicBezTo>
                  <a:cubicBezTo>
                    <a:pt x="58980" y="182563"/>
                    <a:pt x="74855" y="184150"/>
                    <a:pt x="85968" y="180975"/>
                  </a:cubicBezTo>
                  <a:cubicBezTo>
                    <a:pt x="84380" y="187325"/>
                    <a:pt x="85968" y="193675"/>
                    <a:pt x="90730" y="200025"/>
                  </a:cubicBezTo>
                  <a:cubicBezTo>
                    <a:pt x="108193" y="223838"/>
                    <a:pt x="133593" y="241300"/>
                    <a:pt x="163755" y="246063"/>
                  </a:cubicBezTo>
                  <a:cubicBezTo>
                    <a:pt x="193918" y="250825"/>
                    <a:pt x="225668" y="246063"/>
                    <a:pt x="249480" y="228600"/>
                  </a:cubicBezTo>
                  <a:cubicBezTo>
                    <a:pt x="271705" y="212725"/>
                    <a:pt x="271705" y="187325"/>
                    <a:pt x="251068" y="171450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รูปแบบอิสระ: รูปร่าง 77">
              <a:extLst>
                <a:ext uri="{FF2B5EF4-FFF2-40B4-BE49-F238E27FC236}">
                  <a16:creationId xmlns:a16="http://schemas.microsoft.com/office/drawing/2014/main" id="{6B05C37A-6BB9-47E0-ACE9-64008BD2DD55}"/>
                </a:ext>
              </a:extLst>
            </p:cNvPr>
            <p:cNvSpPr/>
            <p:nvPr/>
          </p:nvSpPr>
          <p:spPr>
            <a:xfrm>
              <a:off x="5992208" y="1880983"/>
              <a:ext cx="154622" cy="173241"/>
            </a:xfrm>
            <a:custGeom>
              <a:avLst/>
              <a:gdLst>
                <a:gd name="connsiteX0" fmla="*/ 121255 w 154622"/>
                <a:gd name="connsiteY0" fmla="*/ 124029 h 173241"/>
                <a:gd name="connsiteX1" fmla="*/ 153005 w 154622"/>
                <a:gd name="connsiteY1" fmla="*/ 14492 h 173241"/>
                <a:gd name="connsiteX2" fmla="*/ 132367 w 154622"/>
                <a:gd name="connsiteY2" fmla="*/ 204 h 173241"/>
                <a:gd name="connsiteX3" fmla="*/ 29179 w 154622"/>
                <a:gd name="connsiteY3" fmla="*/ 43067 h 173241"/>
                <a:gd name="connsiteX4" fmla="*/ 11717 w 154622"/>
                <a:gd name="connsiteY4" fmla="*/ 125617 h 173241"/>
                <a:gd name="connsiteX5" fmla="*/ 2192 w 154622"/>
                <a:gd name="connsiteY5" fmla="*/ 143079 h 173241"/>
                <a:gd name="connsiteX6" fmla="*/ 19655 w 154622"/>
                <a:gd name="connsiteY6" fmla="*/ 173242 h 173241"/>
                <a:gd name="connsiteX7" fmla="*/ 121255 w 154622"/>
                <a:gd name="connsiteY7" fmla="*/ 124029 h 17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22" h="173241">
                  <a:moveTo>
                    <a:pt x="121255" y="124029"/>
                  </a:moveTo>
                  <a:cubicBezTo>
                    <a:pt x="146655" y="92279"/>
                    <a:pt x="159354" y="54179"/>
                    <a:pt x="153005" y="14492"/>
                  </a:cubicBezTo>
                  <a:cubicBezTo>
                    <a:pt x="151417" y="6554"/>
                    <a:pt x="141892" y="-1383"/>
                    <a:pt x="132367" y="204"/>
                  </a:cubicBezTo>
                  <a:cubicBezTo>
                    <a:pt x="95854" y="4967"/>
                    <a:pt x="54579" y="12904"/>
                    <a:pt x="29179" y="43067"/>
                  </a:cubicBezTo>
                  <a:cubicBezTo>
                    <a:pt x="10130" y="65292"/>
                    <a:pt x="604" y="98629"/>
                    <a:pt x="11717" y="125617"/>
                  </a:cubicBezTo>
                  <a:cubicBezTo>
                    <a:pt x="8542" y="131967"/>
                    <a:pt x="5367" y="138317"/>
                    <a:pt x="2192" y="143079"/>
                  </a:cubicBezTo>
                  <a:cubicBezTo>
                    <a:pt x="-4158" y="157367"/>
                    <a:pt x="3780" y="173242"/>
                    <a:pt x="19655" y="173242"/>
                  </a:cubicBezTo>
                  <a:cubicBezTo>
                    <a:pt x="59342" y="173242"/>
                    <a:pt x="97442" y="154192"/>
                    <a:pt x="121255" y="124029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9" name="ตัวแทนข้อความ 2">
            <a:extLst>
              <a:ext uri="{FF2B5EF4-FFF2-40B4-BE49-F238E27FC236}">
                <a16:creationId xmlns:a16="http://schemas.microsoft.com/office/drawing/2014/main" id="{CB179BE2-399E-49D5-9861-BA7A13EB70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0158" y="3814363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80" name="ตัวแทนข้อความ 2">
            <a:extLst>
              <a:ext uri="{FF2B5EF4-FFF2-40B4-BE49-F238E27FC236}">
                <a16:creationId xmlns:a16="http://schemas.microsoft.com/office/drawing/2014/main" id="{F1DBDE68-57F3-4EE7-8818-17DED64FD0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68819" y="3508978"/>
            <a:ext cx="1547776" cy="279399"/>
          </a:xfrm>
        </p:spPr>
        <p:txBody>
          <a:bodyPr>
            <a:noAutofit/>
          </a:bodyPr>
          <a:lstStyle>
            <a:lvl1pPr marL="0" indent="0" algn="ctr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Rabbit Name</a:t>
            </a:r>
          </a:p>
        </p:txBody>
      </p:sp>
      <p:sp>
        <p:nvSpPr>
          <p:cNvPr id="81" name="ตัวแทนข้อความ 2">
            <a:extLst>
              <a:ext uri="{FF2B5EF4-FFF2-40B4-BE49-F238E27FC236}">
                <a16:creationId xmlns:a16="http://schemas.microsoft.com/office/drawing/2014/main" id="{2090E150-F43B-4D28-BCE0-7BD493F6C7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17726" y="3814449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82" name="ตัวแทนข้อความ 2">
            <a:extLst>
              <a:ext uri="{FF2B5EF4-FFF2-40B4-BE49-F238E27FC236}">
                <a16:creationId xmlns:a16="http://schemas.microsoft.com/office/drawing/2014/main" id="{68594899-345A-4BC5-A252-0798A82BAD3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06387" y="3509064"/>
            <a:ext cx="1547776" cy="279399"/>
          </a:xfrm>
        </p:spPr>
        <p:txBody>
          <a:bodyPr>
            <a:noAutofit/>
          </a:bodyPr>
          <a:lstStyle>
            <a:lvl1pPr marL="0" indent="0" algn="ctr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Rabbit Name</a:t>
            </a:r>
          </a:p>
        </p:txBody>
      </p:sp>
      <p:sp>
        <p:nvSpPr>
          <p:cNvPr id="83" name="ตัวแทนข้อความ 2">
            <a:extLst>
              <a:ext uri="{FF2B5EF4-FFF2-40B4-BE49-F238E27FC236}">
                <a16:creationId xmlns:a16="http://schemas.microsoft.com/office/drawing/2014/main" id="{E1DCB90F-ED49-40C5-A0CC-206AE98B80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00177" y="3041666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84" name="ตัวแทนข้อความ 2">
            <a:extLst>
              <a:ext uri="{FF2B5EF4-FFF2-40B4-BE49-F238E27FC236}">
                <a16:creationId xmlns:a16="http://schemas.microsoft.com/office/drawing/2014/main" id="{28AC29DD-14D9-4249-A0E6-501DB94708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838" y="2736281"/>
            <a:ext cx="1547776" cy="279399"/>
          </a:xfrm>
        </p:spPr>
        <p:txBody>
          <a:bodyPr>
            <a:noAutofit/>
          </a:bodyPr>
          <a:lstStyle>
            <a:lvl1pPr marL="0" indent="0" algn="ctr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Rabbit Name</a:t>
            </a:r>
          </a:p>
        </p:txBody>
      </p:sp>
    </p:spTree>
    <p:extLst>
      <p:ext uri="{BB962C8B-B14F-4D97-AF65-F5344CB8AC3E}">
        <p14:creationId xmlns:p14="http://schemas.microsoft.com/office/powerpoint/2010/main" val="3925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2BB94E98-53B8-4184-9BE8-664A6E06DC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7309"/>
          </a:xfrm>
          <a:prstGeom prst="rect">
            <a:avLst/>
          </a:prstGeom>
        </p:spPr>
      </p:pic>
      <p:sp>
        <p:nvSpPr>
          <p:cNvPr id="17" name="ตัวแทนข้อความ 2">
            <a:extLst>
              <a:ext uri="{FF2B5EF4-FFF2-40B4-BE49-F238E27FC236}">
                <a16:creationId xmlns:a16="http://schemas.microsoft.com/office/drawing/2014/main" id="{5C07B22A-F605-4BE5-A23D-848ECB9B5A4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07812" y="1336930"/>
            <a:ext cx="1925098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18" name="ตัวแทนข้อความ 2">
            <a:extLst>
              <a:ext uri="{FF2B5EF4-FFF2-40B4-BE49-F238E27FC236}">
                <a16:creationId xmlns:a16="http://schemas.microsoft.com/office/drawing/2014/main" id="{6D9D5ACF-C3D8-4A05-AE33-2583B2581D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07812" y="1031545"/>
            <a:ext cx="1547776" cy="279399"/>
          </a:xfrm>
        </p:spPr>
        <p:txBody>
          <a:bodyPr>
            <a:noAutofit/>
          </a:bodyPr>
          <a:lstStyle>
            <a:lvl1pPr marL="0" indent="0" algn="l">
              <a:buNone/>
              <a:defRPr sz="16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19" name="ตัวแทนข้อความ 2">
            <a:extLst>
              <a:ext uri="{FF2B5EF4-FFF2-40B4-BE49-F238E27FC236}">
                <a16:creationId xmlns:a16="http://schemas.microsoft.com/office/drawing/2014/main" id="{939F14FF-3B87-4663-B53A-A7070512D4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7812" y="2582956"/>
            <a:ext cx="1925098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20" name="ตัวแทนข้อความ 2">
            <a:extLst>
              <a:ext uri="{FF2B5EF4-FFF2-40B4-BE49-F238E27FC236}">
                <a16:creationId xmlns:a16="http://schemas.microsoft.com/office/drawing/2014/main" id="{27BDEA7F-FA50-40E3-8C26-A23714332C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7812" y="2277571"/>
            <a:ext cx="1547776" cy="279399"/>
          </a:xfrm>
        </p:spPr>
        <p:txBody>
          <a:bodyPr>
            <a:noAutofit/>
          </a:bodyPr>
          <a:lstStyle>
            <a:lvl1pPr marL="0" indent="0" algn="l">
              <a:buNone/>
              <a:defRPr sz="16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21" name="ตัวแทนข้อความ 2">
            <a:extLst>
              <a:ext uri="{FF2B5EF4-FFF2-40B4-BE49-F238E27FC236}">
                <a16:creationId xmlns:a16="http://schemas.microsoft.com/office/drawing/2014/main" id="{88A85040-E2A8-47A1-81BB-B40820DD54D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7812" y="3846050"/>
            <a:ext cx="1925098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22" name="ตัวแทนข้อความ 2">
            <a:extLst>
              <a:ext uri="{FF2B5EF4-FFF2-40B4-BE49-F238E27FC236}">
                <a16:creationId xmlns:a16="http://schemas.microsoft.com/office/drawing/2014/main" id="{7B6666D3-E485-4C30-AF61-89E02658AA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7812" y="3540665"/>
            <a:ext cx="1547776" cy="279399"/>
          </a:xfrm>
        </p:spPr>
        <p:txBody>
          <a:bodyPr>
            <a:noAutofit/>
          </a:bodyPr>
          <a:lstStyle>
            <a:lvl1pPr marL="0" indent="0" algn="l">
              <a:buNone/>
              <a:defRPr sz="16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23" name="ตัวแทนข้อความ 2">
            <a:extLst>
              <a:ext uri="{FF2B5EF4-FFF2-40B4-BE49-F238E27FC236}">
                <a16:creationId xmlns:a16="http://schemas.microsoft.com/office/drawing/2014/main" id="{F7C95A6B-AEC4-4DED-8542-0C6A6773847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9849" y="625039"/>
            <a:ext cx="3999243" cy="645871"/>
          </a:xfrm>
        </p:spPr>
        <p:txBody>
          <a:bodyPr>
            <a:noAutofit/>
          </a:bodyPr>
          <a:lstStyle>
            <a:lvl1pPr marL="0" indent="0" algn="l">
              <a:buNone/>
              <a:defRPr sz="50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</p:txBody>
      </p:sp>
      <p:sp>
        <p:nvSpPr>
          <p:cNvPr id="24" name="ตัวแทนข้อความ 2">
            <a:extLst>
              <a:ext uri="{FF2B5EF4-FFF2-40B4-BE49-F238E27FC236}">
                <a16:creationId xmlns:a16="http://schemas.microsoft.com/office/drawing/2014/main" id="{EA23DCA6-19BC-431A-BC13-1804B8F598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9849" y="1419312"/>
            <a:ext cx="3999243" cy="379432"/>
          </a:xfrm>
        </p:spPr>
        <p:txBody>
          <a:bodyPr>
            <a:noAutofit/>
          </a:bodyPr>
          <a:lstStyle>
            <a:lvl1pPr marL="0" indent="0" algn="l">
              <a:buNone/>
              <a:defRPr sz="24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 err="1"/>
              <a:t>Powerpoint</a:t>
            </a:r>
            <a:r>
              <a:rPr lang="en-US" dirty="0"/>
              <a:t> Template</a:t>
            </a:r>
          </a:p>
        </p:txBody>
      </p:sp>
      <p:sp>
        <p:nvSpPr>
          <p:cNvPr id="25" name="ตัวแทนข้อความ 2">
            <a:extLst>
              <a:ext uri="{FF2B5EF4-FFF2-40B4-BE49-F238E27FC236}">
                <a16:creationId xmlns:a16="http://schemas.microsoft.com/office/drawing/2014/main" id="{4244032F-BCE2-454D-823D-F864753313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9849" y="1915106"/>
            <a:ext cx="2239913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143196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8D54FB45-F13C-4B9F-922C-96555143EE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3"/>
            <a:ext cx="9142519" cy="5144333"/>
          </a:xfrm>
          <a:prstGeom prst="rect">
            <a:avLst/>
          </a:prstGeom>
        </p:spPr>
      </p:pic>
      <p:sp>
        <p:nvSpPr>
          <p:cNvPr id="4" name="ตัวแทนข้อความ 2">
            <a:extLst>
              <a:ext uri="{FF2B5EF4-FFF2-40B4-BE49-F238E27FC236}">
                <a16:creationId xmlns:a16="http://schemas.microsoft.com/office/drawing/2014/main" id="{0E571048-904F-4628-9536-BCA975CDAC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9439" y="1553677"/>
            <a:ext cx="1925098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5" name="ตัวแทนข้อความ 2">
            <a:extLst>
              <a:ext uri="{FF2B5EF4-FFF2-40B4-BE49-F238E27FC236}">
                <a16:creationId xmlns:a16="http://schemas.microsoft.com/office/drawing/2014/main" id="{9481B4DA-255C-4648-8B70-B15D6F3D42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99438" y="1248292"/>
            <a:ext cx="1925097" cy="279399"/>
          </a:xfrm>
        </p:spPr>
        <p:txBody>
          <a:bodyPr>
            <a:noAutofit/>
          </a:bodyPr>
          <a:lstStyle>
            <a:lvl1pPr marL="0" indent="0" algn="l">
              <a:buNone/>
              <a:defRPr sz="1800" spc="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6" name="ตัวแทนข้อความ 2">
            <a:extLst>
              <a:ext uri="{FF2B5EF4-FFF2-40B4-BE49-F238E27FC236}">
                <a16:creationId xmlns:a16="http://schemas.microsoft.com/office/drawing/2014/main" id="{44355025-7FEC-44EB-B48F-7DA66C4B98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11902" y="2384282"/>
            <a:ext cx="3240631" cy="475594"/>
          </a:xfrm>
        </p:spPr>
        <p:txBody>
          <a:bodyPr>
            <a:noAutofit/>
          </a:bodyPr>
          <a:lstStyle>
            <a:lvl1pPr marL="0" indent="0" algn="l">
              <a:buNone/>
              <a:defRPr sz="38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</p:txBody>
      </p:sp>
      <p:sp>
        <p:nvSpPr>
          <p:cNvPr id="7" name="ตัวแทนข้อความ 2">
            <a:extLst>
              <a:ext uri="{FF2B5EF4-FFF2-40B4-BE49-F238E27FC236}">
                <a16:creationId xmlns:a16="http://schemas.microsoft.com/office/drawing/2014/main" id="{5D108DFC-5CDB-4B75-A81B-A0D50EA504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11901" y="2989514"/>
            <a:ext cx="3240631" cy="279399"/>
          </a:xfrm>
        </p:spPr>
        <p:txBody>
          <a:bodyPr>
            <a:noAutofit/>
          </a:bodyPr>
          <a:lstStyle>
            <a:lvl1pPr marL="0" indent="0" algn="l">
              <a:buNone/>
              <a:defRPr sz="16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 err="1"/>
              <a:t>Powerpoint</a:t>
            </a:r>
            <a:r>
              <a:rPr lang="en-US" dirty="0"/>
              <a:t> Template</a:t>
            </a:r>
          </a:p>
        </p:txBody>
      </p:sp>
      <p:sp>
        <p:nvSpPr>
          <p:cNvPr id="8" name="ตัวแทนข้อความ 2">
            <a:extLst>
              <a:ext uri="{FF2B5EF4-FFF2-40B4-BE49-F238E27FC236}">
                <a16:creationId xmlns:a16="http://schemas.microsoft.com/office/drawing/2014/main" id="{5514AEB7-95AC-4707-827D-BD07484EEF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1125" y="3973546"/>
            <a:ext cx="4324364" cy="645871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9" name="ตัวแทนข้อความ 2">
            <a:extLst>
              <a:ext uri="{FF2B5EF4-FFF2-40B4-BE49-F238E27FC236}">
                <a16:creationId xmlns:a16="http://schemas.microsoft.com/office/drawing/2014/main" id="{C5887866-4123-44DD-847B-A9CA214BAD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11902" y="759431"/>
            <a:ext cx="1925098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10" name="ตัวแทนข้อความ 2">
            <a:extLst>
              <a:ext uri="{FF2B5EF4-FFF2-40B4-BE49-F238E27FC236}">
                <a16:creationId xmlns:a16="http://schemas.microsoft.com/office/drawing/2014/main" id="{89866E3A-8458-413C-8789-FE8529F0F0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11901" y="454046"/>
            <a:ext cx="1925097" cy="279399"/>
          </a:xfrm>
        </p:spPr>
        <p:txBody>
          <a:bodyPr>
            <a:noAutofit/>
          </a:bodyPr>
          <a:lstStyle>
            <a:lvl1pPr marL="0" indent="0" algn="l">
              <a:buNone/>
              <a:defRPr sz="1800" spc="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0243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ราฟิก 1">
            <a:extLst>
              <a:ext uri="{FF2B5EF4-FFF2-40B4-BE49-F238E27FC236}">
                <a16:creationId xmlns:a16="http://schemas.microsoft.com/office/drawing/2014/main" id="{BCAF66A5-2F6E-42F1-B4F7-901EDC1DF231}"/>
              </a:ext>
            </a:extLst>
          </p:cNvPr>
          <p:cNvGrpSpPr/>
          <p:nvPr/>
        </p:nvGrpSpPr>
        <p:grpSpPr>
          <a:xfrm>
            <a:off x="0" y="270997"/>
            <a:ext cx="9144000" cy="4389754"/>
            <a:chOff x="0" y="291317"/>
            <a:chExt cx="9144000" cy="4389754"/>
          </a:xfrm>
        </p:grpSpPr>
        <p:sp>
          <p:nvSpPr>
            <p:cNvPr id="4" name="รูปแบบอิสระ: รูปร่าง 3">
              <a:extLst>
                <a:ext uri="{FF2B5EF4-FFF2-40B4-BE49-F238E27FC236}">
                  <a16:creationId xmlns:a16="http://schemas.microsoft.com/office/drawing/2014/main" id="{6A8ECC86-D0EE-4647-BCFE-397936DF48A3}"/>
                </a:ext>
              </a:extLst>
            </p:cNvPr>
            <p:cNvSpPr/>
            <p:nvPr/>
          </p:nvSpPr>
          <p:spPr>
            <a:xfrm>
              <a:off x="3448413" y="2744150"/>
              <a:ext cx="5689247" cy="1057385"/>
            </a:xfrm>
            <a:custGeom>
              <a:avLst/>
              <a:gdLst>
                <a:gd name="connsiteX0" fmla="*/ 0 w 5689247"/>
                <a:gd name="connsiteY0" fmla="*/ 1057385 h 1057385"/>
                <a:gd name="connsiteX1" fmla="*/ 5689248 w 5689247"/>
                <a:gd name="connsiteY1" fmla="*/ 265011 h 105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89247" h="1057385">
                  <a:moveTo>
                    <a:pt x="0" y="1057385"/>
                  </a:moveTo>
                  <a:cubicBezTo>
                    <a:pt x="0" y="1057385"/>
                    <a:pt x="2725768" y="-638296"/>
                    <a:pt x="5689248" y="265011"/>
                  </a:cubicBezTo>
                </a:path>
              </a:pathLst>
            </a:custGeom>
            <a:solidFill>
              <a:srgbClr val="FFFFFF"/>
            </a:solidFill>
            <a:ln w="1584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รูปแบบอิสระ: รูปร่าง 4">
              <a:extLst>
                <a:ext uri="{FF2B5EF4-FFF2-40B4-BE49-F238E27FC236}">
                  <a16:creationId xmlns:a16="http://schemas.microsoft.com/office/drawing/2014/main" id="{8F59DA83-93B9-4BAB-AD9F-50030522B08B}"/>
                </a:ext>
              </a:extLst>
            </p:cNvPr>
            <p:cNvSpPr/>
            <p:nvPr/>
          </p:nvSpPr>
          <p:spPr>
            <a:xfrm>
              <a:off x="1657369" y="2443601"/>
              <a:ext cx="869587" cy="1058615"/>
            </a:xfrm>
            <a:custGeom>
              <a:avLst/>
              <a:gdLst>
                <a:gd name="connsiteX0" fmla="*/ 797406 w 869587"/>
                <a:gd name="connsiteY0" fmla="*/ 53686 h 1058615"/>
                <a:gd name="connsiteX1" fmla="*/ 786313 w 869587"/>
                <a:gd name="connsiteY1" fmla="*/ 865077 h 1058615"/>
                <a:gd name="connsiteX2" fmla="*/ 775220 w 869587"/>
                <a:gd name="connsiteY2" fmla="*/ 995027 h 1058615"/>
                <a:gd name="connsiteX3" fmla="*/ 592974 w 869587"/>
                <a:gd name="connsiteY3" fmla="*/ 980764 h 1058615"/>
                <a:gd name="connsiteX4" fmla="*/ 573957 w 869587"/>
                <a:gd name="connsiteY4" fmla="*/ 730373 h 1058615"/>
                <a:gd name="connsiteX5" fmla="*/ 404389 w 869587"/>
                <a:gd name="connsiteY5" fmla="*/ 717696 h 1058615"/>
                <a:gd name="connsiteX6" fmla="*/ 122303 w 869587"/>
                <a:gd name="connsiteY6" fmla="*/ 971256 h 1058615"/>
                <a:gd name="connsiteX7" fmla="*/ 104871 w 869587"/>
                <a:gd name="connsiteY7" fmla="*/ 865077 h 1058615"/>
                <a:gd name="connsiteX8" fmla="*/ 139735 w 869587"/>
                <a:gd name="connsiteY8" fmla="*/ 749391 h 1058615"/>
                <a:gd name="connsiteX9" fmla="*/ 239575 w 869587"/>
                <a:gd name="connsiteY9" fmla="*/ 312000 h 1058615"/>
                <a:gd name="connsiteX10" fmla="*/ 19295 w 869587"/>
                <a:gd name="connsiteY10" fmla="*/ 110737 h 1058615"/>
                <a:gd name="connsiteX11" fmla="*/ 112795 w 869587"/>
                <a:gd name="connsiteY11" fmla="*/ 91720 h 1058615"/>
                <a:gd name="connsiteX12" fmla="*/ 429744 w 869587"/>
                <a:gd name="connsiteY12" fmla="*/ 20406 h 1058615"/>
                <a:gd name="connsiteX13" fmla="*/ 797406 w 869587"/>
                <a:gd name="connsiteY13" fmla="*/ 53686 h 105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69587" h="1058615">
                  <a:moveTo>
                    <a:pt x="797406" y="53686"/>
                  </a:moveTo>
                  <a:cubicBezTo>
                    <a:pt x="797406" y="53686"/>
                    <a:pt x="966974" y="405500"/>
                    <a:pt x="786313" y="865077"/>
                  </a:cubicBezTo>
                  <a:cubicBezTo>
                    <a:pt x="786313" y="865077"/>
                    <a:pt x="743525" y="914204"/>
                    <a:pt x="775220" y="995027"/>
                  </a:cubicBezTo>
                  <a:cubicBezTo>
                    <a:pt x="808499" y="1075849"/>
                    <a:pt x="637347" y="1088527"/>
                    <a:pt x="592974" y="980764"/>
                  </a:cubicBezTo>
                  <a:cubicBezTo>
                    <a:pt x="548601" y="873001"/>
                    <a:pt x="573957" y="730373"/>
                    <a:pt x="573957" y="730373"/>
                  </a:cubicBezTo>
                  <a:cubicBezTo>
                    <a:pt x="573957" y="730373"/>
                    <a:pt x="505812" y="763653"/>
                    <a:pt x="404389" y="717696"/>
                  </a:cubicBezTo>
                  <a:cubicBezTo>
                    <a:pt x="404389" y="717696"/>
                    <a:pt x="344168" y="988688"/>
                    <a:pt x="122303" y="971256"/>
                  </a:cubicBezTo>
                  <a:cubicBezTo>
                    <a:pt x="122303" y="971256"/>
                    <a:pt x="-20324" y="947484"/>
                    <a:pt x="104871" y="865077"/>
                  </a:cubicBezTo>
                  <a:cubicBezTo>
                    <a:pt x="104871" y="865077"/>
                    <a:pt x="144490" y="868247"/>
                    <a:pt x="139735" y="749391"/>
                  </a:cubicBezTo>
                  <a:cubicBezTo>
                    <a:pt x="134981" y="630535"/>
                    <a:pt x="196786" y="361127"/>
                    <a:pt x="239575" y="312000"/>
                  </a:cubicBezTo>
                  <a:cubicBezTo>
                    <a:pt x="239575" y="312000"/>
                    <a:pt x="-80545" y="207406"/>
                    <a:pt x="19295" y="110737"/>
                  </a:cubicBezTo>
                  <a:cubicBezTo>
                    <a:pt x="19295" y="110737"/>
                    <a:pt x="62083" y="74288"/>
                    <a:pt x="112795" y="91720"/>
                  </a:cubicBezTo>
                  <a:cubicBezTo>
                    <a:pt x="163507" y="109152"/>
                    <a:pt x="374278" y="55271"/>
                    <a:pt x="429744" y="20406"/>
                  </a:cubicBezTo>
                  <a:cubicBezTo>
                    <a:pt x="429744" y="20406"/>
                    <a:pt x="738770" y="-42984"/>
                    <a:pt x="797406" y="53686"/>
                  </a:cubicBezTo>
                  <a:close/>
                </a:path>
              </a:pathLst>
            </a:custGeom>
            <a:solidFill>
              <a:srgbClr val="FFFFFF"/>
            </a:solidFill>
            <a:ln w="1584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" name="กราฟิก 1">
              <a:extLst>
                <a:ext uri="{FF2B5EF4-FFF2-40B4-BE49-F238E27FC236}">
                  <a16:creationId xmlns:a16="http://schemas.microsoft.com/office/drawing/2014/main" id="{BCAF66A5-2F6E-42F1-B4F7-901EDC1DF231}"/>
                </a:ext>
              </a:extLst>
            </p:cNvPr>
            <p:cNvGrpSpPr/>
            <p:nvPr/>
          </p:nvGrpSpPr>
          <p:grpSpPr>
            <a:xfrm>
              <a:off x="1887748" y="1370464"/>
              <a:ext cx="1443106" cy="1187317"/>
              <a:chOff x="1887748" y="1370464"/>
              <a:chExt cx="1443106" cy="1187317"/>
            </a:xfrm>
            <a:solidFill>
              <a:schemeClr val="accent1"/>
            </a:solidFill>
          </p:grpSpPr>
          <p:sp>
            <p:nvSpPr>
              <p:cNvPr id="7" name="รูปแบบอิสระ: รูปร่าง 6">
                <a:extLst>
                  <a:ext uri="{FF2B5EF4-FFF2-40B4-BE49-F238E27FC236}">
                    <a16:creationId xmlns:a16="http://schemas.microsoft.com/office/drawing/2014/main" id="{AE092C50-33D3-4889-8888-15F8D61B379F}"/>
                  </a:ext>
                </a:extLst>
              </p:cNvPr>
              <p:cNvSpPr/>
              <p:nvPr/>
            </p:nvSpPr>
            <p:spPr>
              <a:xfrm>
                <a:off x="1887748" y="1370464"/>
                <a:ext cx="1443106" cy="1187317"/>
              </a:xfrm>
              <a:custGeom>
                <a:avLst/>
                <a:gdLst>
                  <a:gd name="connsiteX0" fmla="*/ 754027 w 1443106"/>
                  <a:gd name="connsiteY0" fmla="*/ 1023814 h 1187317"/>
                  <a:gd name="connsiteX1" fmla="*/ 208874 w 1443106"/>
                  <a:gd name="connsiteY1" fmla="*/ 1082450 h 1187317"/>
                  <a:gd name="connsiteX2" fmla="*/ 90018 w 1443106"/>
                  <a:gd name="connsiteY2" fmla="*/ 537296 h 1187317"/>
                  <a:gd name="connsiteX3" fmla="*/ 517900 w 1443106"/>
                  <a:gd name="connsiteY3" fmla="*/ 434288 h 1187317"/>
                  <a:gd name="connsiteX4" fmla="*/ 838019 w 1443106"/>
                  <a:gd name="connsiteY4" fmla="*/ 27007 h 1187317"/>
                  <a:gd name="connsiteX5" fmla="*/ 967968 w 1443106"/>
                  <a:gd name="connsiteY5" fmla="*/ 201330 h 1187317"/>
                  <a:gd name="connsiteX6" fmla="*/ 560688 w 1443106"/>
                  <a:gd name="connsiteY6" fmla="*/ 451720 h 1187317"/>
                  <a:gd name="connsiteX7" fmla="*/ 777799 w 1443106"/>
                  <a:gd name="connsiteY7" fmla="*/ 646644 h 1187317"/>
                  <a:gd name="connsiteX8" fmla="*/ 1334046 w 1443106"/>
                  <a:gd name="connsiteY8" fmla="*/ 519864 h 1187317"/>
                  <a:gd name="connsiteX9" fmla="*/ 1430715 w 1443106"/>
                  <a:gd name="connsiteY9" fmla="*/ 597517 h 1187317"/>
                  <a:gd name="connsiteX10" fmla="*/ 1402190 w 1443106"/>
                  <a:gd name="connsiteY10" fmla="*/ 711619 h 1187317"/>
                  <a:gd name="connsiteX11" fmla="*/ 809494 w 1443106"/>
                  <a:gd name="connsiteY11" fmla="*/ 697356 h 1187317"/>
                  <a:gd name="connsiteX12" fmla="*/ 754027 w 1443106"/>
                  <a:gd name="connsiteY12" fmla="*/ 1023814 h 1187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43106" h="1187317">
                    <a:moveTo>
                      <a:pt x="754027" y="1023814"/>
                    </a:moveTo>
                    <a:cubicBezTo>
                      <a:pt x="632002" y="1199721"/>
                      <a:pt x="445001" y="1255188"/>
                      <a:pt x="208874" y="1082450"/>
                    </a:cubicBezTo>
                    <a:cubicBezTo>
                      <a:pt x="18704" y="944577"/>
                      <a:pt x="-85889" y="708449"/>
                      <a:pt x="90018" y="537296"/>
                    </a:cubicBezTo>
                    <a:cubicBezTo>
                      <a:pt x="64662" y="568991"/>
                      <a:pt x="254831" y="321771"/>
                      <a:pt x="517900" y="434288"/>
                    </a:cubicBezTo>
                    <a:cubicBezTo>
                      <a:pt x="517900" y="434288"/>
                      <a:pt x="590798" y="128431"/>
                      <a:pt x="838019" y="27007"/>
                    </a:cubicBezTo>
                    <a:cubicBezTo>
                      <a:pt x="1085240" y="-74417"/>
                      <a:pt x="1132782" y="137940"/>
                      <a:pt x="967968" y="201330"/>
                    </a:cubicBezTo>
                    <a:cubicBezTo>
                      <a:pt x="838019" y="250457"/>
                      <a:pt x="722332" y="261550"/>
                      <a:pt x="560688" y="451720"/>
                    </a:cubicBezTo>
                    <a:cubicBezTo>
                      <a:pt x="560688" y="451720"/>
                      <a:pt x="720748" y="526203"/>
                      <a:pt x="777799" y="646644"/>
                    </a:cubicBezTo>
                    <a:cubicBezTo>
                      <a:pt x="777799" y="646644"/>
                      <a:pt x="1006003" y="396254"/>
                      <a:pt x="1334046" y="519864"/>
                    </a:cubicBezTo>
                    <a:cubicBezTo>
                      <a:pt x="1334046" y="519864"/>
                      <a:pt x="1403774" y="546805"/>
                      <a:pt x="1430715" y="597517"/>
                    </a:cubicBezTo>
                    <a:cubicBezTo>
                      <a:pt x="1446563" y="627627"/>
                      <a:pt x="1456071" y="676754"/>
                      <a:pt x="1402190" y="711619"/>
                    </a:cubicBezTo>
                    <a:cubicBezTo>
                      <a:pt x="1307105" y="771839"/>
                      <a:pt x="1102672" y="584839"/>
                      <a:pt x="809494" y="697356"/>
                    </a:cubicBezTo>
                    <a:cubicBezTo>
                      <a:pt x="807909" y="695771"/>
                      <a:pt x="860205" y="854246"/>
                      <a:pt x="754027" y="10238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รูปแบบอิสระ: รูปร่าง 7">
                <a:extLst>
                  <a:ext uri="{FF2B5EF4-FFF2-40B4-BE49-F238E27FC236}">
                    <a16:creationId xmlns:a16="http://schemas.microsoft.com/office/drawing/2014/main" id="{2102D003-3C77-4D17-A7F2-B05FA12D587B}"/>
                  </a:ext>
                </a:extLst>
              </p:cNvPr>
              <p:cNvSpPr/>
              <p:nvPr/>
            </p:nvSpPr>
            <p:spPr>
              <a:xfrm>
                <a:off x="2421496" y="2268291"/>
                <a:ext cx="67351" cy="67351"/>
              </a:xfrm>
              <a:custGeom>
                <a:avLst/>
                <a:gdLst>
                  <a:gd name="connsiteX0" fmla="*/ 0 w 67351"/>
                  <a:gd name="connsiteY0" fmla="*/ 11886 h 67351"/>
                  <a:gd name="connsiteX1" fmla="*/ 55466 w 67351"/>
                  <a:gd name="connsiteY1" fmla="*/ 11886 h 67351"/>
                  <a:gd name="connsiteX2" fmla="*/ 55466 w 67351"/>
                  <a:gd name="connsiteY2" fmla="*/ 67352 h 6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351" h="67351">
                    <a:moveTo>
                      <a:pt x="0" y="11886"/>
                    </a:moveTo>
                    <a:cubicBezTo>
                      <a:pt x="14263" y="-3962"/>
                      <a:pt x="39619" y="-3962"/>
                      <a:pt x="55466" y="11886"/>
                    </a:cubicBezTo>
                    <a:cubicBezTo>
                      <a:pt x="71314" y="26148"/>
                      <a:pt x="71314" y="51504"/>
                      <a:pt x="55466" y="67352"/>
                    </a:cubicBezTo>
                  </a:path>
                </a:pathLst>
              </a:custGeom>
              <a:noFill/>
              <a:ln w="15847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รูปแบบอิสระ: รูปร่าง 8">
                <a:extLst>
                  <a:ext uri="{FF2B5EF4-FFF2-40B4-BE49-F238E27FC236}">
                    <a16:creationId xmlns:a16="http://schemas.microsoft.com/office/drawing/2014/main" id="{108371D2-3B4A-4C48-AA79-E4B69BF31F07}"/>
                  </a:ext>
                </a:extLst>
              </p:cNvPr>
              <p:cNvSpPr/>
              <p:nvPr/>
            </p:nvSpPr>
            <p:spPr>
              <a:xfrm>
                <a:off x="2074435" y="1946587"/>
                <a:ext cx="67351" cy="67351"/>
              </a:xfrm>
              <a:custGeom>
                <a:avLst/>
                <a:gdLst>
                  <a:gd name="connsiteX0" fmla="*/ 0 w 67351"/>
                  <a:gd name="connsiteY0" fmla="*/ 11886 h 67351"/>
                  <a:gd name="connsiteX1" fmla="*/ 55466 w 67351"/>
                  <a:gd name="connsiteY1" fmla="*/ 11886 h 67351"/>
                  <a:gd name="connsiteX2" fmla="*/ 55466 w 67351"/>
                  <a:gd name="connsiteY2" fmla="*/ 67352 h 6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351" h="67351">
                    <a:moveTo>
                      <a:pt x="0" y="11886"/>
                    </a:moveTo>
                    <a:cubicBezTo>
                      <a:pt x="14263" y="-3962"/>
                      <a:pt x="39619" y="-3962"/>
                      <a:pt x="55466" y="11886"/>
                    </a:cubicBezTo>
                    <a:cubicBezTo>
                      <a:pt x="71314" y="27733"/>
                      <a:pt x="71314" y="51504"/>
                      <a:pt x="55466" y="67352"/>
                    </a:cubicBezTo>
                  </a:path>
                </a:pathLst>
              </a:custGeom>
              <a:noFill/>
              <a:ln w="15847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รูปแบบอิสระ: รูปร่าง 9">
                <a:extLst>
                  <a:ext uri="{FF2B5EF4-FFF2-40B4-BE49-F238E27FC236}">
                    <a16:creationId xmlns:a16="http://schemas.microsoft.com/office/drawing/2014/main" id="{52C3A34F-0330-4B90-8C94-8D64CAD276B6}"/>
                  </a:ext>
                </a:extLst>
              </p:cNvPr>
              <p:cNvSpPr/>
              <p:nvPr/>
            </p:nvSpPr>
            <p:spPr>
              <a:xfrm>
                <a:off x="1944486" y="2025032"/>
                <a:ext cx="107762" cy="107762"/>
              </a:xfrm>
              <a:custGeom>
                <a:avLst/>
                <a:gdLst>
                  <a:gd name="connsiteX0" fmla="*/ 107763 w 107762"/>
                  <a:gd name="connsiteY0" fmla="*/ 53882 h 107762"/>
                  <a:gd name="connsiteX1" fmla="*/ 53881 w 107762"/>
                  <a:gd name="connsiteY1" fmla="*/ 107763 h 107762"/>
                  <a:gd name="connsiteX2" fmla="*/ 0 w 107762"/>
                  <a:gd name="connsiteY2" fmla="*/ 53882 h 107762"/>
                  <a:gd name="connsiteX3" fmla="*/ 53881 w 107762"/>
                  <a:gd name="connsiteY3" fmla="*/ 0 h 107762"/>
                  <a:gd name="connsiteX4" fmla="*/ 107763 w 107762"/>
                  <a:gd name="connsiteY4" fmla="*/ 53882 h 107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762" h="107762">
                    <a:moveTo>
                      <a:pt x="107763" y="53882"/>
                    </a:moveTo>
                    <a:cubicBezTo>
                      <a:pt x="107763" y="83639"/>
                      <a:pt x="83639" y="107763"/>
                      <a:pt x="53881" y="107763"/>
                    </a:cubicBezTo>
                    <a:cubicBezTo>
                      <a:pt x="24124" y="107763"/>
                      <a:pt x="0" y="83639"/>
                      <a:pt x="0" y="53882"/>
                    </a:cubicBezTo>
                    <a:cubicBezTo>
                      <a:pt x="0" y="24124"/>
                      <a:pt x="24124" y="0"/>
                      <a:pt x="53881" y="0"/>
                    </a:cubicBezTo>
                    <a:cubicBezTo>
                      <a:pt x="83639" y="0"/>
                      <a:pt x="107763" y="24124"/>
                      <a:pt x="107763" y="53882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รูปแบบอิสระ: รูปร่าง 10">
                <a:extLst>
                  <a:ext uri="{FF2B5EF4-FFF2-40B4-BE49-F238E27FC236}">
                    <a16:creationId xmlns:a16="http://schemas.microsoft.com/office/drawing/2014/main" id="{D5FD2CCC-9033-47F9-872D-13988124E621}"/>
                  </a:ext>
                </a:extLst>
              </p:cNvPr>
              <p:cNvSpPr/>
              <p:nvPr/>
            </p:nvSpPr>
            <p:spPr>
              <a:xfrm>
                <a:off x="2109300" y="2181922"/>
                <a:ext cx="107762" cy="109347"/>
              </a:xfrm>
              <a:custGeom>
                <a:avLst/>
                <a:gdLst>
                  <a:gd name="connsiteX0" fmla="*/ 11093 w 107762"/>
                  <a:gd name="connsiteY0" fmla="*/ 42788 h 109347"/>
                  <a:gd name="connsiteX1" fmla="*/ 9508 w 107762"/>
                  <a:gd name="connsiteY1" fmla="*/ 41203 h 109347"/>
                  <a:gd name="connsiteX2" fmla="*/ 0 w 107762"/>
                  <a:gd name="connsiteY2" fmla="*/ 17432 h 109347"/>
                  <a:gd name="connsiteX3" fmla="*/ 11093 w 107762"/>
                  <a:gd name="connsiteY3" fmla="*/ 0 h 109347"/>
                  <a:gd name="connsiteX4" fmla="*/ 15847 w 107762"/>
                  <a:gd name="connsiteY4" fmla="*/ 7924 h 109347"/>
                  <a:gd name="connsiteX5" fmla="*/ 12678 w 107762"/>
                  <a:gd name="connsiteY5" fmla="*/ 4754 h 109347"/>
                  <a:gd name="connsiteX6" fmla="*/ 15847 w 107762"/>
                  <a:gd name="connsiteY6" fmla="*/ 7924 h 109347"/>
                  <a:gd name="connsiteX7" fmla="*/ 7924 w 107762"/>
                  <a:gd name="connsiteY7" fmla="*/ 20602 h 109347"/>
                  <a:gd name="connsiteX8" fmla="*/ 14263 w 107762"/>
                  <a:gd name="connsiteY8" fmla="*/ 38034 h 109347"/>
                  <a:gd name="connsiteX9" fmla="*/ 34864 w 107762"/>
                  <a:gd name="connsiteY9" fmla="*/ 47542 h 109347"/>
                  <a:gd name="connsiteX10" fmla="*/ 77653 w 107762"/>
                  <a:gd name="connsiteY10" fmla="*/ 23771 h 109347"/>
                  <a:gd name="connsiteX11" fmla="*/ 80822 w 107762"/>
                  <a:gd name="connsiteY11" fmla="*/ 19017 h 109347"/>
                  <a:gd name="connsiteX12" fmla="*/ 87161 w 107762"/>
                  <a:gd name="connsiteY12" fmla="*/ 25356 h 109347"/>
                  <a:gd name="connsiteX13" fmla="*/ 83991 w 107762"/>
                  <a:gd name="connsiteY13" fmla="*/ 28525 h 109347"/>
                  <a:gd name="connsiteX14" fmla="*/ 61805 w 107762"/>
                  <a:gd name="connsiteY14" fmla="*/ 76068 h 109347"/>
                  <a:gd name="connsiteX15" fmla="*/ 68144 w 107762"/>
                  <a:gd name="connsiteY15" fmla="*/ 91915 h 109347"/>
                  <a:gd name="connsiteX16" fmla="*/ 83991 w 107762"/>
                  <a:gd name="connsiteY16" fmla="*/ 99839 h 109347"/>
                  <a:gd name="connsiteX17" fmla="*/ 101424 w 107762"/>
                  <a:gd name="connsiteY17" fmla="*/ 90331 h 109347"/>
                  <a:gd name="connsiteX18" fmla="*/ 107763 w 107762"/>
                  <a:gd name="connsiteY18" fmla="*/ 96670 h 109347"/>
                  <a:gd name="connsiteX19" fmla="*/ 83991 w 107762"/>
                  <a:gd name="connsiteY19" fmla="*/ 109348 h 109347"/>
                  <a:gd name="connsiteX20" fmla="*/ 61805 w 107762"/>
                  <a:gd name="connsiteY20" fmla="*/ 99839 h 109347"/>
                  <a:gd name="connsiteX21" fmla="*/ 52297 w 107762"/>
                  <a:gd name="connsiteY21" fmla="*/ 79237 h 109347"/>
                  <a:gd name="connsiteX22" fmla="*/ 60220 w 107762"/>
                  <a:gd name="connsiteY22" fmla="*/ 50712 h 109347"/>
                  <a:gd name="connsiteX23" fmla="*/ 33280 w 107762"/>
                  <a:gd name="connsiteY23" fmla="*/ 58636 h 109347"/>
                  <a:gd name="connsiteX24" fmla="*/ 11093 w 107762"/>
                  <a:gd name="connsiteY24" fmla="*/ 42788 h 109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7762" h="109347">
                    <a:moveTo>
                      <a:pt x="11093" y="42788"/>
                    </a:moveTo>
                    <a:cubicBezTo>
                      <a:pt x="11093" y="42788"/>
                      <a:pt x="9508" y="41203"/>
                      <a:pt x="9508" y="41203"/>
                    </a:cubicBezTo>
                    <a:cubicBezTo>
                      <a:pt x="1585" y="33280"/>
                      <a:pt x="0" y="25356"/>
                      <a:pt x="0" y="17432"/>
                    </a:cubicBezTo>
                    <a:cubicBezTo>
                      <a:pt x="1585" y="6339"/>
                      <a:pt x="11093" y="0"/>
                      <a:pt x="11093" y="0"/>
                    </a:cubicBezTo>
                    <a:lnTo>
                      <a:pt x="15847" y="7924"/>
                    </a:lnTo>
                    <a:lnTo>
                      <a:pt x="12678" y="4754"/>
                    </a:lnTo>
                    <a:lnTo>
                      <a:pt x="15847" y="7924"/>
                    </a:lnTo>
                    <a:cubicBezTo>
                      <a:pt x="15847" y="7924"/>
                      <a:pt x="9508" y="12678"/>
                      <a:pt x="7924" y="20602"/>
                    </a:cubicBezTo>
                    <a:cubicBezTo>
                      <a:pt x="7924" y="25356"/>
                      <a:pt x="9508" y="31695"/>
                      <a:pt x="14263" y="38034"/>
                    </a:cubicBezTo>
                    <a:cubicBezTo>
                      <a:pt x="20602" y="44373"/>
                      <a:pt x="26941" y="47542"/>
                      <a:pt x="34864" y="47542"/>
                    </a:cubicBezTo>
                    <a:cubicBezTo>
                      <a:pt x="49127" y="47542"/>
                      <a:pt x="64975" y="38034"/>
                      <a:pt x="77653" y="23771"/>
                    </a:cubicBezTo>
                    <a:cubicBezTo>
                      <a:pt x="79237" y="20602"/>
                      <a:pt x="80822" y="20602"/>
                      <a:pt x="80822" y="19017"/>
                    </a:cubicBezTo>
                    <a:lnTo>
                      <a:pt x="87161" y="25356"/>
                    </a:lnTo>
                    <a:cubicBezTo>
                      <a:pt x="85576" y="26941"/>
                      <a:pt x="85576" y="28525"/>
                      <a:pt x="83991" y="28525"/>
                    </a:cubicBezTo>
                    <a:cubicBezTo>
                      <a:pt x="77653" y="36449"/>
                      <a:pt x="60220" y="58636"/>
                      <a:pt x="61805" y="76068"/>
                    </a:cubicBezTo>
                    <a:cubicBezTo>
                      <a:pt x="61805" y="82407"/>
                      <a:pt x="64975" y="87161"/>
                      <a:pt x="68144" y="91915"/>
                    </a:cubicBezTo>
                    <a:cubicBezTo>
                      <a:pt x="68144" y="91915"/>
                      <a:pt x="76068" y="99839"/>
                      <a:pt x="83991" y="99839"/>
                    </a:cubicBezTo>
                    <a:cubicBezTo>
                      <a:pt x="90331" y="99839"/>
                      <a:pt x="95085" y="96670"/>
                      <a:pt x="101424" y="90331"/>
                    </a:cubicBezTo>
                    <a:lnTo>
                      <a:pt x="107763" y="96670"/>
                    </a:lnTo>
                    <a:cubicBezTo>
                      <a:pt x="101424" y="104593"/>
                      <a:pt x="93500" y="109348"/>
                      <a:pt x="83991" y="109348"/>
                    </a:cubicBezTo>
                    <a:cubicBezTo>
                      <a:pt x="71314" y="109348"/>
                      <a:pt x="61805" y="99839"/>
                      <a:pt x="61805" y="99839"/>
                    </a:cubicBezTo>
                    <a:cubicBezTo>
                      <a:pt x="55466" y="95085"/>
                      <a:pt x="52297" y="87161"/>
                      <a:pt x="52297" y="79237"/>
                    </a:cubicBezTo>
                    <a:cubicBezTo>
                      <a:pt x="52297" y="69729"/>
                      <a:pt x="55466" y="60220"/>
                      <a:pt x="60220" y="50712"/>
                    </a:cubicBezTo>
                    <a:cubicBezTo>
                      <a:pt x="50712" y="55466"/>
                      <a:pt x="42788" y="58636"/>
                      <a:pt x="33280" y="58636"/>
                    </a:cubicBezTo>
                    <a:cubicBezTo>
                      <a:pt x="26941" y="53881"/>
                      <a:pt x="19017" y="50712"/>
                      <a:pt x="11093" y="42788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8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รูปแบบอิสระ: รูปร่าง 11">
                <a:extLst>
                  <a:ext uri="{FF2B5EF4-FFF2-40B4-BE49-F238E27FC236}">
                    <a16:creationId xmlns:a16="http://schemas.microsoft.com/office/drawing/2014/main" id="{FB88B804-E60E-4D7B-A57A-77E550584292}"/>
                  </a:ext>
                </a:extLst>
              </p:cNvPr>
              <p:cNvSpPr/>
              <p:nvPr/>
            </p:nvSpPr>
            <p:spPr>
              <a:xfrm>
                <a:off x="2185630" y="2160315"/>
                <a:ext cx="52858" cy="51970"/>
              </a:xfrm>
              <a:custGeom>
                <a:avLst/>
                <a:gdLst>
                  <a:gd name="connsiteX0" fmla="*/ 6077 w 52858"/>
                  <a:gd name="connsiteY0" fmla="*/ 1005 h 51970"/>
                  <a:gd name="connsiteX1" fmla="*/ 4492 w 52858"/>
                  <a:gd name="connsiteY1" fmla="*/ 48547 h 51970"/>
                  <a:gd name="connsiteX2" fmla="*/ 52035 w 52858"/>
                  <a:gd name="connsiteY2" fmla="*/ 45378 h 51970"/>
                  <a:gd name="connsiteX3" fmla="*/ 6077 w 52858"/>
                  <a:gd name="connsiteY3" fmla="*/ 1005 h 51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858" h="51970">
                    <a:moveTo>
                      <a:pt x="6077" y="1005"/>
                    </a:moveTo>
                    <a:cubicBezTo>
                      <a:pt x="-6601" y="5759"/>
                      <a:pt x="4492" y="48547"/>
                      <a:pt x="4492" y="48547"/>
                    </a:cubicBezTo>
                    <a:cubicBezTo>
                      <a:pt x="4492" y="48547"/>
                      <a:pt x="44111" y="58056"/>
                      <a:pt x="52035" y="45378"/>
                    </a:cubicBezTo>
                    <a:cubicBezTo>
                      <a:pt x="58374" y="34284"/>
                      <a:pt x="26679" y="-6919"/>
                      <a:pt x="6077" y="100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8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รูปแบบอิสระ: รูปร่าง 12">
                <a:extLst>
                  <a:ext uri="{FF2B5EF4-FFF2-40B4-BE49-F238E27FC236}">
                    <a16:creationId xmlns:a16="http://schemas.microsoft.com/office/drawing/2014/main" id="{2AB5F226-1552-4BEE-9D93-08CDAED02062}"/>
                  </a:ext>
                </a:extLst>
              </p:cNvPr>
              <p:cNvSpPr/>
              <p:nvPr/>
            </p:nvSpPr>
            <p:spPr>
              <a:xfrm>
                <a:off x="2675055" y="1898593"/>
                <a:ext cx="557598" cy="123268"/>
              </a:xfrm>
              <a:custGeom>
                <a:avLst/>
                <a:gdLst>
                  <a:gd name="connsiteX0" fmla="*/ 0 w 557598"/>
                  <a:gd name="connsiteY0" fmla="*/ 123269 h 123268"/>
                  <a:gd name="connsiteX1" fmla="*/ 423128 w 557598"/>
                  <a:gd name="connsiteY1" fmla="*/ 5997 h 123268"/>
                  <a:gd name="connsiteX2" fmla="*/ 556247 w 557598"/>
                  <a:gd name="connsiteY2" fmla="*/ 78896 h 123268"/>
                  <a:gd name="connsiteX3" fmla="*/ 516628 w 557598"/>
                  <a:gd name="connsiteY3" fmla="*/ 116930 h 123268"/>
                  <a:gd name="connsiteX4" fmla="*/ 0 w 557598"/>
                  <a:gd name="connsiteY4" fmla="*/ 123269 h 123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7598" h="123268">
                    <a:moveTo>
                      <a:pt x="0" y="123269"/>
                    </a:moveTo>
                    <a:cubicBezTo>
                      <a:pt x="0" y="123269"/>
                      <a:pt x="229789" y="-32037"/>
                      <a:pt x="423128" y="5997"/>
                    </a:cubicBezTo>
                    <a:cubicBezTo>
                      <a:pt x="472255" y="15506"/>
                      <a:pt x="532475" y="23430"/>
                      <a:pt x="556247" y="78896"/>
                    </a:cubicBezTo>
                    <a:cubicBezTo>
                      <a:pt x="556247" y="78896"/>
                      <a:pt x="568925" y="129608"/>
                      <a:pt x="516628" y="116930"/>
                    </a:cubicBezTo>
                    <a:cubicBezTo>
                      <a:pt x="434221" y="96328"/>
                      <a:pt x="291594" y="12336"/>
                      <a:pt x="0" y="123269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รูปแบบอิสระ: รูปร่าง 13">
                <a:extLst>
                  <a:ext uri="{FF2B5EF4-FFF2-40B4-BE49-F238E27FC236}">
                    <a16:creationId xmlns:a16="http://schemas.microsoft.com/office/drawing/2014/main" id="{C8A958DF-8ACB-4C05-81FF-5B201531A57D}"/>
                  </a:ext>
                </a:extLst>
              </p:cNvPr>
              <p:cNvSpPr/>
              <p:nvPr/>
            </p:nvSpPr>
            <p:spPr>
              <a:xfrm>
                <a:off x="2423080" y="1441559"/>
                <a:ext cx="424826" cy="369531"/>
              </a:xfrm>
              <a:custGeom>
                <a:avLst/>
                <a:gdLst>
                  <a:gd name="connsiteX0" fmla="*/ 0 w 424826"/>
                  <a:gd name="connsiteY0" fmla="*/ 369532 h 369531"/>
                  <a:gd name="connsiteX1" fmla="*/ 324873 w 424826"/>
                  <a:gd name="connsiteY1" fmla="*/ 11379 h 369531"/>
                  <a:gd name="connsiteX2" fmla="*/ 419958 w 424826"/>
                  <a:gd name="connsiteY2" fmla="*/ 16133 h 369531"/>
                  <a:gd name="connsiteX3" fmla="*/ 324873 w 424826"/>
                  <a:gd name="connsiteY3" fmla="*/ 93786 h 369531"/>
                  <a:gd name="connsiteX4" fmla="*/ 0 w 424826"/>
                  <a:gd name="connsiteY4" fmla="*/ 369532 h 369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4826" h="369531">
                    <a:moveTo>
                      <a:pt x="0" y="369532"/>
                    </a:moveTo>
                    <a:cubicBezTo>
                      <a:pt x="0" y="369532"/>
                      <a:pt x="90331" y="98540"/>
                      <a:pt x="324873" y="11379"/>
                    </a:cubicBezTo>
                    <a:cubicBezTo>
                      <a:pt x="324873" y="11379"/>
                      <a:pt x="402526" y="-17147"/>
                      <a:pt x="419958" y="16133"/>
                    </a:cubicBezTo>
                    <a:cubicBezTo>
                      <a:pt x="435806" y="49412"/>
                      <a:pt x="415204" y="70014"/>
                      <a:pt x="324873" y="93786"/>
                    </a:cubicBezTo>
                    <a:cubicBezTo>
                      <a:pt x="217111" y="122311"/>
                      <a:pt x="110932" y="199964"/>
                      <a:pt x="0" y="369532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" name="รูปแบบอิสระ: รูปร่าง 14">
              <a:extLst>
                <a:ext uri="{FF2B5EF4-FFF2-40B4-BE49-F238E27FC236}">
                  <a16:creationId xmlns:a16="http://schemas.microsoft.com/office/drawing/2014/main" id="{18006BD9-F4F9-4613-8609-5F4BB3915DD5}"/>
                </a:ext>
              </a:extLst>
            </p:cNvPr>
            <p:cNvSpPr/>
            <p:nvPr/>
          </p:nvSpPr>
          <p:spPr>
            <a:xfrm>
              <a:off x="6087019" y="2850686"/>
              <a:ext cx="2456360" cy="234542"/>
            </a:xfrm>
            <a:custGeom>
              <a:avLst/>
              <a:gdLst>
                <a:gd name="connsiteX0" fmla="*/ 2456360 w 2456360"/>
                <a:gd name="connsiteY0" fmla="*/ 117271 h 234542"/>
                <a:gd name="connsiteX1" fmla="*/ 1228180 w 2456360"/>
                <a:gd name="connsiteY1" fmla="*/ 234543 h 234542"/>
                <a:gd name="connsiteX2" fmla="*/ 0 w 2456360"/>
                <a:gd name="connsiteY2" fmla="*/ 117271 h 234542"/>
                <a:gd name="connsiteX3" fmla="*/ 1228180 w 2456360"/>
                <a:gd name="connsiteY3" fmla="*/ 0 h 234542"/>
                <a:gd name="connsiteX4" fmla="*/ 2456360 w 2456360"/>
                <a:gd name="connsiteY4" fmla="*/ 117271 h 23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6360" h="234542">
                  <a:moveTo>
                    <a:pt x="2456360" y="117271"/>
                  </a:moveTo>
                  <a:cubicBezTo>
                    <a:pt x="2456360" y="182039"/>
                    <a:pt x="1906485" y="234543"/>
                    <a:pt x="1228180" y="234543"/>
                  </a:cubicBezTo>
                  <a:cubicBezTo>
                    <a:pt x="549875" y="234543"/>
                    <a:pt x="0" y="182038"/>
                    <a:pt x="0" y="117271"/>
                  </a:cubicBezTo>
                  <a:cubicBezTo>
                    <a:pt x="0" y="52504"/>
                    <a:pt x="549875" y="0"/>
                    <a:pt x="1228180" y="0"/>
                  </a:cubicBezTo>
                  <a:cubicBezTo>
                    <a:pt x="1906485" y="0"/>
                    <a:pt x="2456360" y="52504"/>
                    <a:pt x="2456360" y="117271"/>
                  </a:cubicBezTo>
                  <a:close/>
                </a:path>
              </a:pathLst>
            </a:custGeom>
            <a:solidFill>
              <a:srgbClr val="CCCCCC"/>
            </a:solidFill>
            <a:ln w="15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กราฟิก 1">
              <a:extLst>
                <a:ext uri="{FF2B5EF4-FFF2-40B4-BE49-F238E27FC236}">
                  <a16:creationId xmlns:a16="http://schemas.microsoft.com/office/drawing/2014/main" id="{BCAF66A5-2F6E-42F1-B4F7-901EDC1DF231}"/>
                </a:ext>
              </a:extLst>
            </p:cNvPr>
            <p:cNvGrpSpPr/>
            <p:nvPr/>
          </p:nvGrpSpPr>
          <p:grpSpPr>
            <a:xfrm>
              <a:off x="5830228" y="1527968"/>
              <a:ext cx="1484971" cy="1557260"/>
              <a:chOff x="5830228" y="1527968"/>
              <a:chExt cx="1484971" cy="1557260"/>
            </a:xfrm>
            <a:solidFill>
              <a:schemeClr val="accent1"/>
            </a:solidFill>
          </p:grpSpPr>
          <p:sp>
            <p:nvSpPr>
              <p:cNvPr id="17" name="รูปแบบอิสระ: รูปร่าง 16">
                <a:extLst>
                  <a:ext uri="{FF2B5EF4-FFF2-40B4-BE49-F238E27FC236}">
                    <a16:creationId xmlns:a16="http://schemas.microsoft.com/office/drawing/2014/main" id="{4C3C9D61-C0E3-4F55-A6B4-09920DE1AC31}"/>
                  </a:ext>
                </a:extLst>
              </p:cNvPr>
              <p:cNvSpPr/>
              <p:nvPr/>
            </p:nvSpPr>
            <p:spPr>
              <a:xfrm>
                <a:off x="6470528" y="2662195"/>
                <a:ext cx="844671" cy="423033"/>
              </a:xfrm>
              <a:custGeom>
                <a:avLst/>
                <a:gdLst>
                  <a:gd name="connsiteX0" fmla="*/ 0 w 844671"/>
                  <a:gd name="connsiteY0" fmla="*/ 400847 h 423033"/>
                  <a:gd name="connsiteX1" fmla="*/ 153721 w 844671"/>
                  <a:gd name="connsiteY1" fmla="*/ 117177 h 423033"/>
                  <a:gd name="connsiteX2" fmla="*/ 575264 w 844671"/>
                  <a:gd name="connsiteY2" fmla="*/ 96576 h 423033"/>
                  <a:gd name="connsiteX3" fmla="*/ 844671 w 844671"/>
                  <a:gd name="connsiteY3" fmla="*/ 61711 h 423033"/>
                  <a:gd name="connsiteX4" fmla="*/ 622807 w 844671"/>
                  <a:gd name="connsiteY4" fmla="*/ 346966 h 423033"/>
                  <a:gd name="connsiteX5" fmla="*/ 630730 w 844671"/>
                  <a:gd name="connsiteY5" fmla="*/ 423034 h 423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4671" h="423033">
                    <a:moveTo>
                      <a:pt x="0" y="400847"/>
                    </a:moveTo>
                    <a:cubicBezTo>
                      <a:pt x="0" y="280407"/>
                      <a:pt x="153721" y="117177"/>
                      <a:pt x="153721" y="117177"/>
                    </a:cubicBezTo>
                    <a:lnTo>
                      <a:pt x="575264" y="96576"/>
                    </a:lnTo>
                    <a:cubicBezTo>
                      <a:pt x="575264" y="96576"/>
                      <a:pt x="844671" y="-95179"/>
                      <a:pt x="844671" y="61711"/>
                    </a:cubicBezTo>
                    <a:cubicBezTo>
                      <a:pt x="844671" y="140949"/>
                      <a:pt x="622807" y="346966"/>
                      <a:pt x="622807" y="346966"/>
                    </a:cubicBezTo>
                    <a:lnTo>
                      <a:pt x="630730" y="423034"/>
                    </a:lnTo>
                  </a:path>
                </a:pathLst>
              </a:custGeom>
              <a:solidFill>
                <a:srgbClr val="FFFFFF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8" name="กราฟิก 1">
                <a:extLst>
                  <a:ext uri="{FF2B5EF4-FFF2-40B4-BE49-F238E27FC236}">
                    <a16:creationId xmlns:a16="http://schemas.microsoft.com/office/drawing/2014/main" id="{BCAF66A5-2F6E-42F1-B4F7-901EDC1DF231}"/>
                  </a:ext>
                </a:extLst>
              </p:cNvPr>
              <p:cNvGrpSpPr/>
              <p:nvPr/>
            </p:nvGrpSpPr>
            <p:grpSpPr>
              <a:xfrm>
                <a:off x="6177350" y="1527968"/>
                <a:ext cx="1005161" cy="1370852"/>
                <a:chOff x="6177350" y="1527968"/>
                <a:chExt cx="1005161" cy="1370852"/>
              </a:xfrm>
              <a:solidFill>
                <a:schemeClr val="accent1"/>
              </a:solidFill>
            </p:grpSpPr>
            <p:sp>
              <p:nvSpPr>
                <p:cNvPr id="19" name="รูปแบบอิสระ: รูปร่าง 18">
                  <a:extLst>
                    <a:ext uri="{FF2B5EF4-FFF2-40B4-BE49-F238E27FC236}">
                      <a16:creationId xmlns:a16="http://schemas.microsoft.com/office/drawing/2014/main" id="{AED018E9-504E-413B-84CC-4E5B99DF8294}"/>
                    </a:ext>
                  </a:extLst>
                </p:cNvPr>
                <p:cNvSpPr/>
                <p:nvPr/>
              </p:nvSpPr>
              <p:spPr>
                <a:xfrm>
                  <a:off x="6177350" y="1527968"/>
                  <a:ext cx="1005161" cy="1370852"/>
                </a:xfrm>
                <a:custGeom>
                  <a:avLst/>
                  <a:gdLst>
                    <a:gd name="connsiteX0" fmla="*/ 266238 w 1005161"/>
                    <a:gd name="connsiteY0" fmla="*/ 749039 h 1370852"/>
                    <a:gd name="connsiteX1" fmla="*/ 174322 w 1005161"/>
                    <a:gd name="connsiteY1" fmla="*/ 1159489 h 1370852"/>
                    <a:gd name="connsiteX2" fmla="*/ 708383 w 1005161"/>
                    <a:gd name="connsiteY2" fmla="*/ 1313209 h 1370852"/>
                    <a:gd name="connsiteX3" fmla="*/ 971451 w 1005161"/>
                    <a:gd name="connsiteY3" fmla="*/ 828276 h 1370852"/>
                    <a:gd name="connsiteX4" fmla="*/ 568925 w 1005161"/>
                    <a:gd name="connsiteY4" fmla="*/ 606411 h 1370852"/>
                    <a:gd name="connsiteX5" fmla="*/ 107763 w 1005161"/>
                    <a:gd name="connsiteY5" fmla="*/ 1037 h 1370852"/>
                    <a:gd name="connsiteX6" fmla="*/ 0 w 1005161"/>
                    <a:gd name="connsiteY6" fmla="*/ 91368 h 1370852"/>
                    <a:gd name="connsiteX7" fmla="*/ 185416 w 1005161"/>
                    <a:gd name="connsiteY7" fmla="*/ 276783 h 1370852"/>
                    <a:gd name="connsiteX8" fmla="*/ 499196 w 1005161"/>
                    <a:gd name="connsiteY8" fmla="*/ 622259 h 1370852"/>
                    <a:gd name="connsiteX9" fmla="*/ 301102 w 1005161"/>
                    <a:gd name="connsiteY9" fmla="*/ 720513 h 1370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05161" h="1370852">
                      <a:moveTo>
                        <a:pt x="266238" y="749039"/>
                      </a:moveTo>
                      <a:cubicBezTo>
                        <a:pt x="266238" y="749039"/>
                        <a:pt x="82407" y="921776"/>
                        <a:pt x="174322" y="1159489"/>
                      </a:cubicBezTo>
                      <a:cubicBezTo>
                        <a:pt x="266238" y="1398786"/>
                        <a:pt x="502366" y="1411464"/>
                        <a:pt x="708383" y="1313209"/>
                      </a:cubicBezTo>
                      <a:cubicBezTo>
                        <a:pt x="944510" y="1199107"/>
                        <a:pt x="1069705" y="1042217"/>
                        <a:pt x="971451" y="828276"/>
                      </a:cubicBezTo>
                      <a:cubicBezTo>
                        <a:pt x="838332" y="539852"/>
                        <a:pt x="568925" y="606411"/>
                        <a:pt x="568925" y="606411"/>
                      </a:cubicBezTo>
                      <a:cubicBezTo>
                        <a:pt x="568925" y="606411"/>
                        <a:pt x="481764" y="-29073"/>
                        <a:pt x="107763" y="1037"/>
                      </a:cubicBezTo>
                      <a:cubicBezTo>
                        <a:pt x="107763" y="1037"/>
                        <a:pt x="0" y="12130"/>
                        <a:pt x="0" y="91368"/>
                      </a:cubicBezTo>
                      <a:cubicBezTo>
                        <a:pt x="0" y="173775"/>
                        <a:pt x="64975" y="207055"/>
                        <a:pt x="185416" y="276783"/>
                      </a:cubicBezTo>
                      <a:cubicBezTo>
                        <a:pt x="321704" y="354436"/>
                        <a:pt x="473840" y="489140"/>
                        <a:pt x="499196" y="622259"/>
                      </a:cubicBezTo>
                      <a:cubicBezTo>
                        <a:pt x="396187" y="658708"/>
                        <a:pt x="301102" y="720513"/>
                        <a:pt x="301102" y="720513"/>
                      </a:cubicBezTo>
                    </a:path>
                  </a:pathLst>
                </a:custGeom>
                <a:solidFill>
                  <a:srgbClr val="FFFFFF"/>
                </a:solidFill>
                <a:ln w="15847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รูปแบบอิสระ: รูปร่าง 19">
                  <a:extLst>
                    <a:ext uri="{FF2B5EF4-FFF2-40B4-BE49-F238E27FC236}">
                      <a16:creationId xmlns:a16="http://schemas.microsoft.com/office/drawing/2014/main" id="{0A7B7689-84E9-4328-B131-E2F43E6A8DC9}"/>
                    </a:ext>
                  </a:extLst>
                </p:cNvPr>
                <p:cNvSpPr/>
                <p:nvPr/>
              </p:nvSpPr>
              <p:spPr>
                <a:xfrm>
                  <a:off x="6930831" y="2377571"/>
                  <a:ext cx="72173" cy="54741"/>
                </a:xfrm>
                <a:custGeom>
                  <a:avLst/>
                  <a:gdLst>
                    <a:gd name="connsiteX0" fmla="*/ 4029 w 72173"/>
                    <a:gd name="connsiteY0" fmla="*/ 54741 h 54741"/>
                    <a:gd name="connsiteX1" fmla="*/ 21461 w 72173"/>
                    <a:gd name="connsiteY1" fmla="*/ 4029 h 54741"/>
                    <a:gd name="connsiteX2" fmla="*/ 72173 w 72173"/>
                    <a:gd name="connsiteY2" fmla="*/ 21461 h 54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2173" h="54741">
                      <a:moveTo>
                        <a:pt x="4029" y="54741"/>
                      </a:moveTo>
                      <a:cubicBezTo>
                        <a:pt x="-5479" y="35724"/>
                        <a:pt x="2444" y="13538"/>
                        <a:pt x="21461" y="4029"/>
                      </a:cubicBezTo>
                      <a:cubicBezTo>
                        <a:pt x="40478" y="-5479"/>
                        <a:pt x="62665" y="2444"/>
                        <a:pt x="72173" y="21461"/>
                      </a:cubicBezTo>
                    </a:path>
                  </a:pathLst>
                </a:custGeom>
                <a:noFill/>
                <a:ln w="15847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รูปแบบอิสระ: รูปร่าง 20">
                  <a:extLst>
                    <a:ext uri="{FF2B5EF4-FFF2-40B4-BE49-F238E27FC236}">
                      <a16:creationId xmlns:a16="http://schemas.microsoft.com/office/drawing/2014/main" id="{55BF140E-868E-47EC-845A-E3B2C85AAC85}"/>
                    </a:ext>
                  </a:extLst>
                </p:cNvPr>
                <p:cNvSpPr/>
                <p:nvPr/>
              </p:nvSpPr>
              <p:spPr>
                <a:xfrm>
                  <a:off x="6477593" y="2597851"/>
                  <a:ext cx="72173" cy="54741"/>
                </a:xfrm>
                <a:custGeom>
                  <a:avLst/>
                  <a:gdLst>
                    <a:gd name="connsiteX0" fmla="*/ 4029 w 72173"/>
                    <a:gd name="connsiteY0" fmla="*/ 54741 h 54741"/>
                    <a:gd name="connsiteX1" fmla="*/ 21461 w 72173"/>
                    <a:gd name="connsiteY1" fmla="*/ 4029 h 54741"/>
                    <a:gd name="connsiteX2" fmla="*/ 72173 w 72173"/>
                    <a:gd name="connsiteY2" fmla="*/ 21461 h 54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2173" h="54741">
                      <a:moveTo>
                        <a:pt x="4029" y="54741"/>
                      </a:moveTo>
                      <a:cubicBezTo>
                        <a:pt x="-5479" y="35724"/>
                        <a:pt x="2444" y="13537"/>
                        <a:pt x="21461" y="4029"/>
                      </a:cubicBezTo>
                      <a:cubicBezTo>
                        <a:pt x="40478" y="-5479"/>
                        <a:pt x="62665" y="2444"/>
                        <a:pt x="72173" y="21461"/>
                      </a:cubicBezTo>
                    </a:path>
                  </a:pathLst>
                </a:custGeom>
                <a:noFill/>
                <a:ln w="15847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รูปแบบอิสระ: รูปร่าง 21">
                  <a:extLst>
                    <a:ext uri="{FF2B5EF4-FFF2-40B4-BE49-F238E27FC236}">
                      <a16:creationId xmlns:a16="http://schemas.microsoft.com/office/drawing/2014/main" id="{25CDF109-7F12-4E2B-892F-7D706FE0E280}"/>
                    </a:ext>
                  </a:extLst>
                </p:cNvPr>
                <p:cNvSpPr/>
                <p:nvPr/>
              </p:nvSpPr>
              <p:spPr>
                <a:xfrm>
                  <a:off x="6988741" y="2468761"/>
                  <a:ext cx="104593" cy="104593"/>
                </a:xfrm>
                <a:custGeom>
                  <a:avLst/>
                  <a:gdLst>
                    <a:gd name="connsiteX0" fmla="*/ 104594 w 104593"/>
                    <a:gd name="connsiteY0" fmla="*/ 52297 h 104593"/>
                    <a:gd name="connsiteX1" fmla="*/ 52297 w 104593"/>
                    <a:gd name="connsiteY1" fmla="*/ 104593 h 104593"/>
                    <a:gd name="connsiteX2" fmla="*/ 0 w 104593"/>
                    <a:gd name="connsiteY2" fmla="*/ 52297 h 104593"/>
                    <a:gd name="connsiteX3" fmla="*/ 52297 w 104593"/>
                    <a:gd name="connsiteY3" fmla="*/ 0 h 104593"/>
                    <a:gd name="connsiteX4" fmla="*/ 104594 w 104593"/>
                    <a:gd name="connsiteY4" fmla="*/ 52297 h 1045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593" h="104593">
                      <a:moveTo>
                        <a:pt x="104594" y="52297"/>
                      </a:moveTo>
                      <a:cubicBezTo>
                        <a:pt x="104594" y="81179"/>
                        <a:pt x="81180" y="104593"/>
                        <a:pt x="52297" y="104593"/>
                      </a:cubicBezTo>
                      <a:cubicBezTo>
                        <a:pt x="23414" y="104593"/>
                        <a:pt x="0" y="81179"/>
                        <a:pt x="0" y="52297"/>
                      </a:cubicBezTo>
                      <a:cubicBezTo>
                        <a:pt x="0" y="23414"/>
                        <a:pt x="23414" y="0"/>
                        <a:pt x="52297" y="0"/>
                      </a:cubicBezTo>
                      <a:cubicBezTo>
                        <a:pt x="81180" y="0"/>
                        <a:pt x="104594" y="23414"/>
                        <a:pt x="104594" y="52297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รูปแบบอิสระ: รูปร่าง 22">
                  <a:extLst>
                    <a:ext uri="{FF2B5EF4-FFF2-40B4-BE49-F238E27FC236}">
                      <a16:creationId xmlns:a16="http://schemas.microsoft.com/office/drawing/2014/main" id="{DD457A99-B4F4-471A-981E-AD77EEAFBA28}"/>
                    </a:ext>
                  </a:extLst>
                </p:cNvPr>
                <p:cNvSpPr/>
                <p:nvPr/>
              </p:nvSpPr>
              <p:spPr>
                <a:xfrm>
                  <a:off x="6513317" y="2709643"/>
                  <a:ext cx="104593" cy="104593"/>
                </a:xfrm>
                <a:custGeom>
                  <a:avLst/>
                  <a:gdLst>
                    <a:gd name="connsiteX0" fmla="*/ 104594 w 104593"/>
                    <a:gd name="connsiteY0" fmla="*/ 52297 h 104593"/>
                    <a:gd name="connsiteX1" fmla="*/ 52297 w 104593"/>
                    <a:gd name="connsiteY1" fmla="*/ 104593 h 104593"/>
                    <a:gd name="connsiteX2" fmla="*/ 0 w 104593"/>
                    <a:gd name="connsiteY2" fmla="*/ 52297 h 104593"/>
                    <a:gd name="connsiteX3" fmla="*/ 52297 w 104593"/>
                    <a:gd name="connsiteY3" fmla="*/ 0 h 104593"/>
                    <a:gd name="connsiteX4" fmla="*/ 104594 w 104593"/>
                    <a:gd name="connsiteY4" fmla="*/ 52297 h 1045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593" h="104593">
                      <a:moveTo>
                        <a:pt x="104594" y="52297"/>
                      </a:moveTo>
                      <a:cubicBezTo>
                        <a:pt x="104594" y="81179"/>
                        <a:pt x="81180" y="104593"/>
                        <a:pt x="52297" y="104593"/>
                      </a:cubicBezTo>
                      <a:cubicBezTo>
                        <a:pt x="23414" y="104593"/>
                        <a:pt x="0" y="81179"/>
                        <a:pt x="0" y="52297"/>
                      </a:cubicBezTo>
                      <a:cubicBezTo>
                        <a:pt x="0" y="23414"/>
                        <a:pt x="23414" y="0"/>
                        <a:pt x="52297" y="0"/>
                      </a:cubicBezTo>
                      <a:cubicBezTo>
                        <a:pt x="81180" y="0"/>
                        <a:pt x="104594" y="23414"/>
                        <a:pt x="104594" y="52297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รูปแบบอิสระ: รูปร่าง 23">
                  <a:extLst>
                    <a:ext uri="{FF2B5EF4-FFF2-40B4-BE49-F238E27FC236}">
                      <a16:creationId xmlns:a16="http://schemas.microsoft.com/office/drawing/2014/main" id="{BFC396B2-A3AA-44D6-98B4-9E529A14D1D9}"/>
                    </a:ext>
                  </a:extLst>
                </p:cNvPr>
                <p:cNvSpPr/>
                <p:nvPr/>
              </p:nvSpPr>
              <p:spPr>
                <a:xfrm>
                  <a:off x="6743105" y="2612973"/>
                  <a:ext cx="123674" cy="82237"/>
                </a:xfrm>
                <a:custGeom>
                  <a:avLst/>
                  <a:gdLst>
                    <a:gd name="connsiteX0" fmla="*/ 41204 w 123674"/>
                    <a:gd name="connsiteY0" fmla="*/ 77653 h 82237"/>
                    <a:gd name="connsiteX1" fmla="*/ 38034 w 123674"/>
                    <a:gd name="connsiteY1" fmla="*/ 79237 h 82237"/>
                    <a:gd name="connsiteX2" fmla="*/ 12678 w 123674"/>
                    <a:gd name="connsiteY2" fmla="*/ 79237 h 82237"/>
                    <a:gd name="connsiteX3" fmla="*/ 0 w 123674"/>
                    <a:gd name="connsiteY3" fmla="*/ 63390 h 82237"/>
                    <a:gd name="connsiteX4" fmla="*/ 7924 w 123674"/>
                    <a:gd name="connsiteY4" fmla="*/ 61805 h 82237"/>
                    <a:gd name="connsiteX5" fmla="*/ 3170 w 123674"/>
                    <a:gd name="connsiteY5" fmla="*/ 63390 h 82237"/>
                    <a:gd name="connsiteX6" fmla="*/ 7924 w 123674"/>
                    <a:gd name="connsiteY6" fmla="*/ 61805 h 82237"/>
                    <a:gd name="connsiteX7" fmla="*/ 15847 w 123674"/>
                    <a:gd name="connsiteY7" fmla="*/ 72899 h 82237"/>
                    <a:gd name="connsiteX8" fmla="*/ 33280 w 123674"/>
                    <a:gd name="connsiteY8" fmla="*/ 72899 h 82237"/>
                    <a:gd name="connsiteX9" fmla="*/ 49127 w 123674"/>
                    <a:gd name="connsiteY9" fmla="*/ 57051 h 82237"/>
                    <a:gd name="connsiteX10" fmla="*/ 41204 w 123674"/>
                    <a:gd name="connsiteY10" fmla="*/ 9509 h 82237"/>
                    <a:gd name="connsiteX11" fmla="*/ 38034 w 123674"/>
                    <a:gd name="connsiteY11" fmla="*/ 4754 h 82237"/>
                    <a:gd name="connsiteX12" fmla="*/ 45958 w 123674"/>
                    <a:gd name="connsiteY12" fmla="*/ 0 h 82237"/>
                    <a:gd name="connsiteX13" fmla="*/ 49127 w 123674"/>
                    <a:gd name="connsiteY13" fmla="*/ 4754 h 82237"/>
                    <a:gd name="connsiteX14" fmla="*/ 85576 w 123674"/>
                    <a:gd name="connsiteY14" fmla="*/ 41204 h 82237"/>
                    <a:gd name="connsiteX15" fmla="*/ 101424 w 123674"/>
                    <a:gd name="connsiteY15" fmla="*/ 39619 h 82237"/>
                    <a:gd name="connsiteX16" fmla="*/ 114102 w 123674"/>
                    <a:gd name="connsiteY16" fmla="*/ 26941 h 82237"/>
                    <a:gd name="connsiteX17" fmla="*/ 110932 w 123674"/>
                    <a:gd name="connsiteY17" fmla="*/ 7924 h 82237"/>
                    <a:gd name="connsiteX18" fmla="*/ 118856 w 123674"/>
                    <a:gd name="connsiteY18" fmla="*/ 3169 h 82237"/>
                    <a:gd name="connsiteX19" fmla="*/ 122026 w 123674"/>
                    <a:gd name="connsiteY19" fmla="*/ 28526 h 82237"/>
                    <a:gd name="connsiteX20" fmla="*/ 106178 w 123674"/>
                    <a:gd name="connsiteY20" fmla="*/ 45958 h 82237"/>
                    <a:gd name="connsiteX21" fmla="*/ 83991 w 123674"/>
                    <a:gd name="connsiteY21" fmla="*/ 47542 h 82237"/>
                    <a:gd name="connsiteX22" fmla="*/ 60220 w 123674"/>
                    <a:gd name="connsiteY22" fmla="*/ 30110 h 82237"/>
                    <a:gd name="connsiteX23" fmla="*/ 58636 w 123674"/>
                    <a:gd name="connsiteY23" fmla="*/ 57051 h 82237"/>
                    <a:gd name="connsiteX24" fmla="*/ 41204 w 123674"/>
                    <a:gd name="connsiteY24" fmla="*/ 77653 h 822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23674" h="82237">
                      <a:moveTo>
                        <a:pt x="41204" y="77653"/>
                      </a:moveTo>
                      <a:cubicBezTo>
                        <a:pt x="39619" y="77653"/>
                        <a:pt x="39619" y="79237"/>
                        <a:pt x="38034" y="79237"/>
                      </a:cubicBezTo>
                      <a:cubicBezTo>
                        <a:pt x="28525" y="82407"/>
                        <a:pt x="19017" y="83992"/>
                        <a:pt x="12678" y="79237"/>
                      </a:cubicBezTo>
                      <a:cubicBezTo>
                        <a:pt x="3170" y="74483"/>
                        <a:pt x="0" y="63390"/>
                        <a:pt x="0" y="63390"/>
                      </a:cubicBezTo>
                      <a:lnTo>
                        <a:pt x="7924" y="61805"/>
                      </a:lnTo>
                      <a:lnTo>
                        <a:pt x="3170" y="63390"/>
                      </a:lnTo>
                      <a:lnTo>
                        <a:pt x="7924" y="61805"/>
                      </a:lnTo>
                      <a:cubicBezTo>
                        <a:pt x="7924" y="61805"/>
                        <a:pt x="9509" y="69729"/>
                        <a:pt x="15847" y="72899"/>
                      </a:cubicBezTo>
                      <a:cubicBezTo>
                        <a:pt x="20602" y="76068"/>
                        <a:pt x="26941" y="74483"/>
                        <a:pt x="33280" y="72899"/>
                      </a:cubicBezTo>
                      <a:cubicBezTo>
                        <a:pt x="41204" y="69729"/>
                        <a:pt x="45958" y="64975"/>
                        <a:pt x="49127" y="57051"/>
                      </a:cubicBezTo>
                      <a:cubicBezTo>
                        <a:pt x="53881" y="44373"/>
                        <a:pt x="50712" y="26941"/>
                        <a:pt x="41204" y="9509"/>
                      </a:cubicBezTo>
                      <a:cubicBezTo>
                        <a:pt x="39619" y="6339"/>
                        <a:pt x="38034" y="4754"/>
                        <a:pt x="38034" y="4754"/>
                      </a:cubicBezTo>
                      <a:lnTo>
                        <a:pt x="45958" y="0"/>
                      </a:lnTo>
                      <a:cubicBezTo>
                        <a:pt x="47542" y="1585"/>
                        <a:pt x="47542" y="3169"/>
                        <a:pt x="49127" y="4754"/>
                      </a:cubicBezTo>
                      <a:cubicBezTo>
                        <a:pt x="53881" y="14263"/>
                        <a:pt x="68144" y="36449"/>
                        <a:pt x="85576" y="41204"/>
                      </a:cubicBezTo>
                      <a:cubicBezTo>
                        <a:pt x="91915" y="42788"/>
                        <a:pt x="96670" y="42788"/>
                        <a:pt x="101424" y="39619"/>
                      </a:cubicBezTo>
                      <a:cubicBezTo>
                        <a:pt x="101424" y="39619"/>
                        <a:pt x="110932" y="34864"/>
                        <a:pt x="114102" y="26941"/>
                      </a:cubicBezTo>
                      <a:cubicBezTo>
                        <a:pt x="115686" y="22186"/>
                        <a:pt x="115686" y="15847"/>
                        <a:pt x="110932" y="7924"/>
                      </a:cubicBezTo>
                      <a:lnTo>
                        <a:pt x="118856" y="3169"/>
                      </a:lnTo>
                      <a:cubicBezTo>
                        <a:pt x="123610" y="12678"/>
                        <a:pt x="125195" y="20602"/>
                        <a:pt x="122026" y="28526"/>
                      </a:cubicBezTo>
                      <a:cubicBezTo>
                        <a:pt x="117271" y="41204"/>
                        <a:pt x="106178" y="45958"/>
                        <a:pt x="106178" y="45958"/>
                      </a:cubicBezTo>
                      <a:cubicBezTo>
                        <a:pt x="99839" y="49127"/>
                        <a:pt x="91915" y="50712"/>
                        <a:pt x="83991" y="47542"/>
                      </a:cubicBezTo>
                      <a:cubicBezTo>
                        <a:pt x="74483" y="44373"/>
                        <a:pt x="66560" y="38034"/>
                        <a:pt x="60220" y="30110"/>
                      </a:cubicBezTo>
                      <a:cubicBezTo>
                        <a:pt x="61805" y="39619"/>
                        <a:pt x="61805" y="49127"/>
                        <a:pt x="58636" y="57051"/>
                      </a:cubicBezTo>
                      <a:cubicBezTo>
                        <a:pt x="57051" y="66559"/>
                        <a:pt x="50712" y="72899"/>
                        <a:pt x="41204" y="7765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รูปแบบอิสระ: รูปร่าง 24">
                  <a:extLst>
                    <a:ext uri="{FF2B5EF4-FFF2-40B4-BE49-F238E27FC236}">
                      <a16:creationId xmlns:a16="http://schemas.microsoft.com/office/drawing/2014/main" id="{025C83E6-4B29-466B-8509-5DD12744C8BE}"/>
                    </a:ext>
                  </a:extLst>
                </p:cNvPr>
                <p:cNvSpPr/>
                <p:nvPr/>
              </p:nvSpPr>
              <p:spPr>
                <a:xfrm>
                  <a:off x="6749444" y="2574478"/>
                  <a:ext cx="57280" cy="48003"/>
                </a:xfrm>
                <a:custGeom>
                  <a:avLst/>
                  <a:gdLst>
                    <a:gd name="connsiteX0" fmla="*/ 0 w 57280"/>
                    <a:gd name="connsiteY0" fmla="*/ 30572 h 48003"/>
                    <a:gd name="connsiteX1" fmla="*/ 42788 w 57280"/>
                    <a:gd name="connsiteY1" fmla="*/ 48004 h 48003"/>
                    <a:gd name="connsiteX2" fmla="*/ 55466 w 57280"/>
                    <a:gd name="connsiteY2" fmla="*/ 3631 h 48003"/>
                    <a:gd name="connsiteX3" fmla="*/ 0 w 57280"/>
                    <a:gd name="connsiteY3" fmla="*/ 30572 h 480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280" h="48003">
                      <a:moveTo>
                        <a:pt x="0" y="30572"/>
                      </a:moveTo>
                      <a:cubicBezTo>
                        <a:pt x="0" y="43250"/>
                        <a:pt x="42788" y="48004"/>
                        <a:pt x="42788" y="48004"/>
                      </a:cubicBezTo>
                      <a:cubicBezTo>
                        <a:pt x="42788" y="48004"/>
                        <a:pt x="63390" y="14724"/>
                        <a:pt x="55466" y="3631"/>
                      </a:cubicBezTo>
                      <a:cubicBezTo>
                        <a:pt x="47542" y="-7462"/>
                        <a:pt x="0" y="8385"/>
                        <a:pt x="0" y="3057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4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6" name="รูปแบบอิสระ: รูปร่าง 25">
                <a:extLst>
                  <a:ext uri="{FF2B5EF4-FFF2-40B4-BE49-F238E27FC236}">
                    <a16:creationId xmlns:a16="http://schemas.microsoft.com/office/drawing/2014/main" id="{2BED5695-8F63-496E-84C5-887E9E17B259}"/>
                  </a:ext>
                </a:extLst>
              </p:cNvPr>
              <p:cNvSpPr/>
              <p:nvPr/>
            </p:nvSpPr>
            <p:spPr>
              <a:xfrm>
                <a:off x="6286492" y="1615892"/>
                <a:ext cx="429950" cy="535060"/>
              </a:xfrm>
              <a:custGeom>
                <a:avLst/>
                <a:gdLst>
                  <a:gd name="connsiteX0" fmla="*/ 429673 w 429950"/>
                  <a:gd name="connsiteY0" fmla="*/ 531165 h 535060"/>
                  <a:gd name="connsiteX1" fmla="*/ 77859 w 429950"/>
                  <a:gd name="connsiteY1" fmla="*/ 98529 h 535060"/>
                  <a:gd name="connsiteX2" fmla="*/ 8130 w 429950"/>
                  <a:gd name="connsiteY2" fmla="*/ 11368 h 535060"/>
                  <a:gd name="connsiteX3" fmla="*/ 157096 w 429950"/>
                  <a:gd name="connsiteY3" fmla="*/ 44647 h 535060"/>
                  <a:gd name="connsiteX4" fmla="*/ 429673 w 429950"/>
                  <a:gd name="connsiteY4" fmla="*/ 531165 h 535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950" h="535060">
                    <a:moveTo>
                      <a:pt x="429673" y="531165"/>
                    </a:moveTo>
                    <a:cubicBezTo>
                      <a:pt x="434427" y="570784"/>
                      <a:pt x="380546" y="299792"/>
                      <a:pt x="77859" y="98529"/>
                    </a:cubicBezTo>
                    <a:cubicBezTo>
                      <a:pt x="77859" y="98529"/>
                      <a:pt x="-29904" y="65249"/>
                      <a:pt x="8130" y="11368"/>
                    </a:cubicBezTo>
                    <a:cubicBezTo>
                      <a:pt x="8130" y="11368"/>
                      <a:pt x="49333" y="-29836"/>
                      <a:pt x="157096" y="44647"/>
                    </a:cubicBezTo>
                    <a:cubicBezTo>
                      <a:pt x="264859" y="119131"/>
                      <a:pt x="409071" y="344165"/>
                      <a:pt x="429673" y="531165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รูปแบบอิสระ: รูปร่าง 26">
                <a:extLst>
                  <a:ext uri="{FF2B5EF4-FFF2-40B4-BE49-F238E27FC236}">
                    <a16:creationId xmlns:a16="http://schemas.microsoft.com/office/drawing/2014/main" id="{4880ACBB-8694-417F-808D-6B5BDD59BC37}"/>
                  </a:ext>
                </a:extLst>
              </p:cNvPr>
              <p:cNvSpPr/>
              <p:nvPr/>
            </p:nvSpPr>
            <p:spPr>
              <a:xfrm>
                <a:off x="5830228" y="1869882"/>
                <a:ext cx="652978" cy="426141"/>
              </a:xfrm>
              <a:custGeom>
                <a:avLst/>
                <a:gdLst>
                  <a:gd name="connsiteX0" fmla="*/ 652979 w 652978"/>
                  <a:gd name="connsiteY0" fmla="*/ 388108 h 426141"/>
                  <a:gd name="connsiteX1" fmla="*/ 115749 w 652978"/>
                  <a:gd name="connsiteY1" fmla="*/ 4599 h 426141"/>
                  <a:gd name="connsiteX2" fmla="*/ 62 w 652978"/>
                  <a:gd name="connsiteY2" fmla="*/ 109192 h 426141"/>
                  <a:gd name="connsiteX3" fmla="*/ 91978 w 652978"/>
                  <a:gd name="connsiteY3" fmla="*/ 218540 h 426141"/>
                  <a:gd name="connsiteX4" fmla="*/ 607021 w 652978"/>
                  <a:gd name="connsiteY4" fmla="*/ 426142 h 42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2978" h="426141">
                    <a:moveTo>
                      <a:pt x="652979" y="388108"/>
                    </a:moveTo>
                    <a:cubicBezTo>
                      <a:pt x="652979" y="388108"/>
                      <a:pt x="481826" y="-49283"/>
                      <a:pt x="115749" y="4599"/>
                    </a:cubicBezTo>
                    <a:cubicBezTo>
                      <a:pt x="115749" y="4599"/>
                      <a:pt x="-3107" y="29955"/>
                      <a:pt x="62" y="109192"/>
                    </a:cubicBezTo>
                    <a:cubicBezTo>
                      <a:pt x="4817" y="205862"/>
                      <a:pt x="91978" y="218540"/>
                      <a:pt x="91978" y="218540"/>
                    </a:cubicBezTo>
                    <a:cubicBezTo>
                      <a:pt x="198156" y="232803"/>
                      <a:pt x="401004" y="197938"/>
                      <a:pt x="607021" y="426142"/>
                    </a:cubicBezTo>
                  </a:path>
                </a:pathLst>
              </a:custGeom>
              <a:solidFill>
                <a:srgbClr val="FFFFFF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รูปแบบอิสระ: รูปร่าง 27">
                <a:extLst>
                  <a:ext uri="{FF2B5EF4-FFF2-40B4-BE49-F238E27FC236}">
                    <a16:creationId xmlns:a16="http://schemas.microsoft.com/office/drawing/2014/main" id="{06A755AB-EC80-4839-8364-ACF656FE0877}"/>
                  </a:ext>
                </a:extLst>
              </p:cNvPr>
              <p:cNvSpPr/>
              <p:nvPr/>
            </p:nvSpPr>
            <p:spPr>
              <a:xfrm>
                <a:off x="5928445" y="1950229"/>
                <a:ext cx="527820" cy="322031"/>
              </a:xfrm>
              <a:custGeom>
                <a:avLst/>
                <a:gdLst>
                  <a:gd name="connsiteX0" fmla="*/ 61904 w 527820"/>
                  <a:gd name="connsiteY0" fmla="*/ 81142 h 322031"/>
                  <a:gd name="connsiteX1" fmla="*/ 3268 w 527820"/>
                  <a:gd name="connsiteY1" fmla="*/ 60540 h 322031"/>
                  <a:gd name="connsiteX2" fmla="*/ 23870 w 527820"/>
                  <a:gd name="connsiteY2" fmla="*/ 9828 h 322031"/>
                  <a:gd name="connsiteX3" fmla="*/ 527820 w 527820"/>
                  <a:gd name="connsiteY3" fmla="*/ 322024 h 322031"/>
                  <a:gd name="connsiteX4" fmla="*/ 61904 w 527820"/>
                  <a:gd name="connsiteY4" fmla="*/ 81142 h 322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7820" h="322031">
                    <a:moveTo>
                      <a:pt x="61904" y="81142"/>
                    </a:moveTo>
                    <a:cubicBezTo>
                      <a:pt x="61904" y="81142"/>
                      <a:pt x="25455" y="93820"/>
                      <a:pt x="3268" y="60540"/>
                    </a:cubicBezTo>
                    <a:cubicBezTo>
                      <a:pt x="-4655" y="47862"/>
                      <a:pt x="1684" y="28845"/>
                      <a:pt x="23870" y="9828"/>
                    </a:cubicBezTo>
                    <a:cubicBezTo>
                      <a:pt x="60319" y="-20282"/>
                      <a:pt x="337650" y="1905"/>
                      <a:pt x="527820" y="322024"/>
                    </a:cubicBezTo>
                    <a:cubicBezTo>
                      <a:pt x="527820" y="323609"/>
                      <a:pt x="347159" y="68464"/>
                      <a:pt x="61904" y="81142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รูปแบบอิสระ: รูปร่าง 28">
                <a:extLst>
                  <a:ext uri="{FF2B5EF4-FFF2-40B4-BE49-F238E27FC236}">
                    <a16:creationId xmlns:a16="http://schemas.microsoft.com/office/drawing/2014/main" id="{21147BD5-9FA5-4120-B5F6-5CB576AC1F2F}"/>
                  </a:ext>
                </a:extLst>
              </p:cNvPr>
              <p:cNvSpPr/>
              <p:nvPr/>
            </p:nvSpPr>
            <p:spPr>
              <a:xfrm>
                <a:off x="6505881" y="2094457"/>
                <a:ext cx="227716" cy="185608"/>
              </a:xfrm>
              <a:custGeom>
                <a:avLst/>
                <a:gdLst>
                  <a:gd name="connsiteX0" fmla="*/ 227716 w 227716"/>
                  <a:gd name="connsiteY0" fmla="*/ 38337 h 185608"/>
                  <a:gd name="connsiteX1" fmla="*/ 35961 w 227716"/>
                  <a:gd name="connsiteY1" fmla="*/ 152439 h 185608"/>
                  <a:gd name="connsiteX2" fmla="*/ 227716 w 227716"/>
                  <a:gd name="connsiteY2" fmla="*/ 38337 h 18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716" h="185608">
                    <a:moveTo>
                      <a:pt x="227716" y="38337"/>
                    </a:moveTo>
                    <a:cubicBezTo>
                      <a:pt x="227716" y="38337"/>
                      <a:pt x="124707" y="269711"/>
                      <a:pt x="35961" y="152439"/>
                    </a:cubicBezTo>
                    <a:cubicBezTo>
                      <a:pt x="-22674" y="76371"/>
                      <a:pt x="-40106" y="-69426"/>
                      <a:pt x="227716" y="38337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รูปแบบอิสระ: รูปร่าง 29">
                <a:extLst>
                  <a:ext uri="{FF2B5EF4-FFF2-40B4-BE49-F238E27FC236}">
                    <a16:creationId xmlns:a16="http://schemas.microsoft.com/office/drawing/2014/main" id="{6F6246DF-C3E2-4287-AD3E-BCBA575A0784}"/>
                  </a:ext>
                </a:extLst>
              </p:cNvPr>
              <p:cNvSpPr/>
              <p:nvPr/>
            </p:nvSpPr>
            <p:spPr>
              <a:xfrm>
                <a:off x="6705071" y="1978909"/>
                <a:ext cx="209750" cy="188691"/>
              </a:xfrm>
              <a:custGeom>
                <a:avLst/>
                <a:gdLst>
                  <a:gd name="connsiteX0" fmla="*/ 0 w 209750"/>
                  <a:gd name="connsiteY0" fmla="*/ 174487 h 188691"/>
                  <a:gd name="connsiteX1" fmla="*/ 206017 w 209750"/>
                  <a:gd name="connsiteY1" fmla="*/ 96834 h 188691"/>
                  <a:gd name="connsiteX2" fmla="*/ 0 w 209750"/>
                  <a:gd name="connsiteY2" fmla="*/ 174487 h 188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9750" h="188691">
                    <a:moveTo>
                      <a:pt x="0" y="174487"/>
                    </a:moveTo>
                    <a:cubicBezTo>
                      <a:pt x="0" y="174487"/>
                      <a:pt x="242466" y="237877"/>
                      <a:pt x="206017" y="96834"/>
                    </a:cubicBezTo>
                    <a:cubicBezTo>
                      <a:pt x="183831" y="6504"/>
                      <a:pt x="80822" y="-96505"/>
                      <a:pt x="0" y="174487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รูปแบบอิสระ: รูปร่าง 30">
                <a:extLst>
                  <a:ext uri="{FF2B5EF4-FFF2-40B4-BE49-F238E27FC236}">
                    <a16:creationId xmlns:a16="http://schemas.microsoft.com/office/drawing/2014/main" id="{D45734EB-C0CD-47E3-9CBF-FE410467CEFB}"/>
                  </a:ext>
                </a:extLst>
              </p:cNvPr>
              <p:cNvSpPr/>
              <p:nvPr/>
            </p:nvSpPr>
            <p:spPr>
              <a:xfrm rot="-1111098">
                <a:off x="6681330" y="2101294"/>
                <a:ext cx="66557" cy="79235"/>
              </a:xfrm>
              <a:custGeom>
                <a:avLst/>
                <a:gdLst>
                  <a:gd name="connsiteX0" fmla="*/ 66558 w 66557"/>
                  <a:gd name="connsiteY0" fmla="*/ 39618 h 79235"/>
                  <a:gd name="connsiteX1" fmla="*/ 33279 w 66557"/>
                  <a:gd name="connsiteY1" fmla="*/ 79236 h 79235"/>
                  <a:gd name="connsiteX2" fmla="*/ 0 w 66557"/>
                  <a:gd name="connsiteY2" fmla="*/ 39618 h 79235"/>
                  <a:gd name="connsiteX3" fmla="*/ 33279 w 66557"/>
                  <a:gd name="connsiteY3" fmla="*/ 0 h 79235"/>
                  <a:gd name="connsiteX4" fmla="*/ 66558 w 66557"/>
                  <a:gd name="connsiteY4" fmla="*/ 39618 h 79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557" h="79235">
                    <a:moveTo>
                      <a:pt x="66558" y="39618"/>
                    </a:moveTo>
                    <a:cubicBezTo>
                      <a:pt x="66558" y="61498"/>
                      <a:pt x="51658" y="79236"/>
                      <a:pt x="33279" y="79236"/>
                    </a:cubicBezTo>
                    <a:cubicBezTo>
                      <a:pt x="14899" y="79236"/>
                      <a:pt x="0" y="61498"/>
                      <a:pt x="0" y="39618"/>
                    </a:cubicBezTo>
                    <a:cubicBezTo>
                      <a:pt x="0" y="17737"/>
                      <a:pt x="14899" y="0"/>
                      <a:pt x="33279" y="0"/>
                    </a:cubicBezTo>
                    <a:cubicBezTo>
                      <a:pt x="51658" y="0"/>
                      <a:pt x="66558" y="17737"/>
                      <a:pt x="66558" y="39618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รูปแบบอิสระ: รูปร่าง 31">
              <a:extLst>
                <a:ext uri="{FF2B5EF4-FFF2-40B4-BE49-F238E27FC236}">
                  <a16:creationId xmlns:a16="http://schemas.microsoft.com/office/drawing/2014/main" id="{B8C37A92-4E09-43B3-9036-6164F9A4CA72}"/>
                </a:ext>
              </a:extLst>
            </p:cNvPr>
            <p:cNvSpPr/>
            <p:nvPr/>
          </p:nvSpPr>
          <p:spPr>
            <a:xfrm>
              <a:off x="6428498" y="2723146"/>
              <a:ext cx="282120" cy="380571"/>
            </a:xfrm>
            <a:custGeom>
              <a:avLst/>
              <a:gdLst>
                <a:gd name="connsiteX0" fmla="*/ 206845 w 282120"/>
                <a:gd name="connsiteY0" fmla="*/ 306616 h 380571"/>
                <a:gd name="connsiteX1" fmla="*/ 233785 w 282120"/>
                <a:gd name="connsiteY1" fmla="*/ 2345 h 380571"/>
                <a:gd name="connsiteX2" fmla="*/ 54709 w 282120"/>
                <a:gd name="connsiteY2" fmla="*/ 143387 h 380571"/>
                <a:gd name="connsiteX3" fmla="*/ 81649 w 282120"/>
                <a:gd name="connsiteY3" fmla="*/ 377930 h 380571"/>
                <a:gd name="connsiteX4" fmla="*/ 206845 w 282120"/>
                <a:gd name="connsiteY4" fmla="*/ 306616 h 380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120" h="380571">
                  <a:moveTo>
                    <a:pt x="206845" y="306616"/>
                  </a:moveTo>
                  <a:cubicBezTo>
                    <a:pt x="316192" y="86336"/>
                    <a:pt x="289251" y="21362"/>
                    <a:pt x="233785" y="2345"/>
                  </a:cubicBezTo>
                  <a:cubicBezTo>
                    <a:pt x="157717" y="-21427"/>
                    <a:pt x="54709" y="143387"/>
                    <a:pt x="54709" y="143387"/>
                  </a:cubicBezTo>
                  <a:cubicBezTo>
                    <a:pt x="54709" y="143387"/>
                    <a:pt x="-84749" y="331972"/>
                    <a:pt x="81649" y="377930"/>
                  </a:cubicBezTo>
                  <a:cubicBezTo>
                    <a:pt x="83234" y="377930"/>
                    <a:pt x="159302" y="401701"/>
                    <a:pt x="206845" y="306616"/>
                  </a:cubicBezTo>
                  <a:close/>
                </a:path>
              </a:pathLst>
            </a:custGeom>
            <a:solidFill>
              <a:srgbClr val="FFFFFF"/>
            </a:solidFill>
            <a:ln w="1584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3" name="กราฟิก 1">
              <a:extLst>
                <a:ext uri="{FF2B5EF4-FFF2-40B4-BE49-F238E27FC236}">
                  <a16:creationId xmlns:a16="http://schemas.microsoft.com/office/drawing/2014/main" id="{BCAF66A5-2F6E-42F1-B4F7-901EDC1DF231}"/>
                </a:ext>
              </a:extLst>
            </p:cNvPr>
            <p:cNvGrpSpPr/>
            <p:nvPr/>
          </p:nvGrpSpPr>
          <p:grpSpPr>
            <a:xfrm>
              <a:off x="673910" y="1184505"/>
              <a:ext cx="1449652" cy="2571673"/>
              <a:chOff x="673910" y="1184505"/>
              <a:chExt cx="1449652" cy="2571673"/>
            </a:xfrm>
            <a:solidFill>
              <a:schemeClr val="accent1"/>
            </a:solidFill>
          </p:grpSpPr>
          <p:sp>
            <p:nvSpPr>
              <p:cNvPr id="34" name="รูปแบบอิสระ: รูปร่าง 33">
                <a:extLst>
                  <a:ext uri="{FF2B5EF4-FFF2-40B4-BE49-F238E27FC236}">
                    <a16:creationId xmlns:a16="http://schemas.microsoft.com/office/drawing/2014/main" id="{E994FA27-234E-4C38-AF47-BAC774F9DE8D}"/>
                  </a:ext>
                </a:extLst>
              </p:cNvPr>
              <p:cNvSpPr/>
              <p:nvPr/>
            </p:nvSpPr>
            <p:spPr>
              <a:xfrm>
                <a:off x="673910" y="1184505"/>
                <a:ext cx="911969" cy="888069"/>
              </a:xfrm>
              <a:custGeom>
                <a:avLst/>
                <a:gdLst>
                  <a:gd name="connsiteX0" fmla="*/ 733346 w 911969"/>
                  <a:gd name="connsiteY0" fmla="*/ 888069 h 888069"/>
                  <a:gd name="connsiteX1" fmla="*/ 45565 w 911969"/>
                  <a:gd name="connsiteY1" fmla="*/ 233568 h 888069"/>
                  <a:gd name="connsiteX2" fmla="*/ 660448 w 911969"/>
                  <a:gd name="connsiteY2" fmla="*/ 748612 h 888069"/>
                  <a:gd name="connsiteX3" fmla="*/ 779304 w 911969"/>
                  <a:gd name="connsiteY3" fmla="*/ 610 h 888069"/>
                  <a:gd name="connsiteX4" fmla="*/ 733346 w 911969"/>
                  <a:gd name="connsiteY4" fmla="*/ 888069 h 888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969" h="888069">
                    <a:moveTo>
                      <a:pt x="733346" y="888069"/>
                    </a:moveTo>
                    <a:cubicBezTo>
                      <a:pt x="733346" y="888069"/>
                      <a:pt x="-215918" y="542594"/>
                      <a:pt x="45565" y="233568"/>
                    </a:cubicBezTo>
                    <a:cubicBezTo>
                      <a:pt x="256337" y="-15237"/>
                      <a:pt x="660448" y="748612"/>
                      <a:pt x="660448" y="748612"/>
                    </a:cubicBezTo>
                    <a:cubicBezTo>
                      <a:pt x="660448" y="748612"/>
                      <a:pt x="402134" y="-24746"/>
                      <a:pt x="779304" y="610"/>
                    </a:cubicBezTo>
                    <a:cubicBezTo>
                      <a:pt x="1102593" y="21212"/>
                      <a:pt x="733346" y="888069"/>
                      <a:pt x="733346" y="888069"/>
                    </a:cubicBezTo>
                    <a:close/>
                  </a:path>
                </a:pathLst>
              </a:custGeom>
              <a:solidFill>
                <a:srgbClr val="98BD60"/>
              </a:solidFill>
              <a:ln w="15847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รูปแบบอิสระ: รูปร่าง 34">
                <a:extLst>
                  <a:ext uri="{FF2B5EF4-FFF2-40B4-BE49-F238E27FC236}">
                    <a16:creationId xmlns:a16="http://schemas.microsoft.com/office/drawing/2014/main" id="{70674257-FC24-4949-9512-71C50D55089E}"/>
                  </a:ext>
                </a:extLst>
              </p:cNvPr>
              <p:cNvSpPr/>
              <p:nvPr/>
            </p:nvSpPr>
            <p:spPr>
              <a:xfrm>
                <a:off x="938785" y="1902705"/>
                <a:ext cx="1181896" cy="1853472"/>
              </a:xfrm>
              <a:custGeom>
                <a:avLst/>
                <a:gdLst>
                  <a:gd name="connsiteX0" fmla="*/ 737879 w 1181896"/>
                  <a:gd name="connsiteY0" fmla="*/ 1746694 h 1853472"/>
                  <a:gd name="connsiteX1" fmla="*/ 54852 w 1181896"/>
                  <a:gd name="connsiteY1" fmla="*/ 762565 h 1853472"/>
                  <a:gd name="connsiteX2" fmla="*/ 993023 w 1181896"/>
                  <a:gd name="connsiteY2" fmla="*/ 215826 h 1853472"/>
                  <a:gd name="connsiteX3" fmla="*/ 737879 w 1181896"/>
                  <a:gd name="connsiteY3" fmla="*/ 1746694 h 1853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96" h="1853472">
                    <a:moveTo>
                      <a:pt x="737879" y="1746694"/>
                    </a:moveTo>
                    <a:cubicBezTo>
                      <a:pt x="737879" y="1746694"/>
                      <a:pt x="343276" y="1489964"/>
                      <a:pt x="54852" y="762565"/>
                    </a:cubicBezTo>
                    <a:cubicBezTo>
                      <a:pt x="-246250" y="3470"/>
                      <a:pt x="780667" y="-208886"/>
                      <a:pt x="993023" y="215826"/>
                    </a:cubicBezTo>
                    <a:cubicBezTo>
                      <a:pt x="1224396" y="680158"/>
                      <a:pt x="1344837" y="2277585"/>
                      <a:pt x="737879" y="1746694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รูปแบบอิสระ: รูปร่าง 35">
                <a:extLst>
                  <a:ext uri="{FF2B5EF4-FFF2-40B4-BE49-F238E27FC236}">
                    <a16:creationId xmlns:a16="http://schemas.microsoft.com/office/drawing/2014/main" id="{1C701475-E424-4D60-B74E-C465E108F313}"/>
                  </a:ext>
                </a:extLst>
              </p:cNvPr>
              <p:cNvSpPr/>
              <p:nvPr/>
            </p:nvSpPr>
            <p:spPr>
              <a:xfrm>
                <a:off x="973035" y="2196184"/>
                <a:ext cx="396187" cy="70687"/>
              </a:xfrm>
              <a:custGeom>
                <a:avLst/>
                <a:gdLst>
                  <a:gd name="connsiteX0" fmla="*/ 0 w 396187"/>
                  <a:gd name="connsiteY0" fmla="*/ 45958 h 70687"/>
                  <a:gd name="connsiteX1" fmla="*/ 396187 w 396187"/>
                  <a:gd name="connsiteY1" fmla="*/ 0 h 70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96187" h="70687">
                    <a:moveTo>
                      <a:pt x="0" y="45958"/>
                    </a:moveTo>
                    <a:cubicBezTo>
                      <a:pt x="0" y="45958"/>
                      <a:pt x="150551" y="125195"/>
                      <a:pt x="396187" y="0"/>
                    </a:cubicBezTo>
                  </a:path>
                </a:pathLst>
              </a:custGeom>
              <a:solidFill>
                <a:srgbClr val="FEB560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รูปแบบอิสระ: รูปร่าง 36">
                <a:extLst>
                  <a:ext uri="{FF2B5EF4-FFF2-40B4-BE49-F238E27FC236}">
                    <a16:creationId xmlns:a16="http://schemas.microsoft.com/office/drawing/2014/main" id="{C2EBF175-7AE9-4E95-83E2-CC51D18D9BAF}"/>
                  </a:ext>
                </a:extLst>
              </p:cNvPr>
              <p:cNvSpPr/>
              <p:nvPr/>
            </p:nvSpPr>
            <p:spPr>
              <a:xfrm>
                <a:off x="1752732" y="2928338"/>
                <a:ext cx="354983" cy="167983"/>
              </a:xfrm>
              <a:custGeom>
                <a:avLst/>
                <a:gdLst>
                  <a:gd name="connsiteX0" fmla="*/ 354984 w 354983"/>
                  <a:gd name="connsiteY0" fmla="*/ 0 h 167983"/>
                  <a:gd name="connsiteX1" fmla="*/ 0 w 354983"/>
                  <a:gd name="connsiteY1" fmla="*/ 167983 h 167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4983" h="167983">
                    <a:moveTo>
                      <a:pt x="354984" y="0"/>
                    </a:moveTo>
                    <a:cubicBezTo>
                      <a:pt x="354984" y="0"/>
                      <a:pt x="229789" y="141043"/>
                      <a:pt x="0" y="167983"/>
                    </a:cubicBezTo>
                  </a:path>
                </a:pathLst>
              </a:custGeom>
              <a:solidFill>
                <a:srgbClr val="FEB560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รูปแบบอิสระ: รูปร่าง 37">
                <a:extLst>
                  <a:ext uri="{FF2B5EF4-FFF2-40B4-BE49-F238E27FC236}">
                    <a16:creationId xmlns:a16="http://schemas.microsoft.com/office/drawing/2014/main" id="{638019FD-EE21-46AE-B553-FF5E7E32D0B9}"/>
                  </a:ext>
                </a:extLst>
              </p:cNvPr>
              <p:cNvSpPr/>
              <p:nvPr/>
            </p:nvSpPr>
            <p:spPr>
              <a:xfrm>
                <a:off x="1866834" y="3063042"/>
                <a:ext cx="256729" cy="133119"/>
              </a:xfrm>
              <a:custGeom>
                <a:avLst/>
                <a:gdLst>
                  <a:gd name="connsiteX0" fmla="*/ 256729 w 256729"/>
                  <a:gd name="connsiteY0" fmla="*/ 0 h 133119"/>
                  <a:gd name="connsiteX1" fmla="*/ 0 w 256729"/>
                  <a:gd name="connsiteY1" fmla="*/ 133119 h 133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6729" h="133119">
                    <a:moveTo>
                      <a:pt x="256729" y="0"/>
                    </a:moveTo>
                    <a:cubicBezTo>
                      <a:pt x="256729" y="0"/>
                      <a:pt x="193339" y="99839"/>
                      <a:pt x="0" y="133119"/>
                    </a:cubicBezTo>
                  </a:path>
                </a:pathLst>
              </a:custGeom>
              <a:solidFill>
                <a:srgbClr val="FEB560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9" name="รูปแบบอิสระ: รูปร่าง 38">
              <a:extLst>
                <a:ext uri="{FF2B5EF4-FFF2-40B4-BE49-F238E27FC236}">
                  <a16:creationId xmlns:a16="http://schemas.microsoft.com/office/drawing/2014/main" id="{D58209CD-E264-4D83-AC93-C4843437CC59}"/>
                </a:ext>
              </a:extLst>
            </p:cNvPr>
            <p:cNvSpPr/>
            <p:nvPr/>
          </p:nvSpPr>
          <p:spPr>
            <a:xfrm>
              <a:off x="1584" y="3312189"/>
              <a:ext cx="4453143" cy="1067779"/>
            </a:xfrm>
            <a:custGeom>
              <a:avLst/>
              <a:gdLst>
                <a:gd name="connsiteX0" fmla="*/ 0 w 4453143"/>
                <a:gd name="connsiteY0" fmla="*/ 101082 h 1067779"/>
                <a:gd name="connsiteX1" fmla="*/ 4453144 w 4453143"/>
                <a:gd name="connsiteY1" fmla="*/ 1067779 h 106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53143" h="1067779">
                  <a:moveTo>
                    <a:pt x="0" y="101082"/>
                  </a:moveTo>
                  <a:cubicBezTo>
                    <a:pt x="0" y="101082"/>
                    <a:pt x="2400895" y="-461503"/>
                    <a:pt x="4453144" y="1067779"/>
                  </a:cubicBezTo>
                </a:path>
              </a:pathLst>
            </a:custGeom>
            <a:solidFill>
              <a:srgbClr val="FFFFFF"/>
            </a:solidFill>
            <a:ln w="1584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รูปแบบอิสระ: รูปร่าง 39">
              <a:extLst>
                <a:ext uri="{FF2B5EF4-FFF2-40B4-BE49-F238E27FC236}">
                  <a16:creationId xmlns:a16="http://schemas.microsoft.com/office/drawing/2014/main" id="{D09FC724-FE91-4BF6-98FD-A584FC64F5AC}"/>
                </a:ext>
              </a:extLst>
            </p:cNvPr>
            <p:cNvSpPr/>
            <p:nvPr/>
          </p:nvSpPr>
          <p:spPr>
            <a:xfrm>
              <a:off x="827238" y="2359414"/>
              <a:ext cx="1377146" cy="451653"/>
            </a:xfrm>
            <a:custGeom>
              <a:avLst/>
              <a:gdLst>
                <a:gd name="connsiteX0" fmla="*/ 0 w 1377146"/>
                <a:gd name="connsiteY0" fmla="*/ 0 h 451653"/>
                <a:gd name="connsiteX1" fmla="*/ 1377147 w 1377146"/>
                <a:gd name="connsiteY1" fmla="*/ 0 h 451653"/>
                <a:gd name="connsiteX2" fmla="*/ 1377147 w 1377146"/>
                <a:gd name="connsiteY2" fmla="*/ 451653 h 451653"/>
                <a:gd name="connsiteX3" fmla="*/ 0 w 1377146"/>
                <a:gd name="connsiteY3" fmla="*/ 451653 h 451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7146" h="451653">
                  <a:moveTo>
                    <a:pt x="0" y="0"/>
                  </a:moveTo>
                  <a:lnTo>
                    <a:pt x="1377147" y="0"/>
                  </a:lnTo>
                  <a:lnTo>
                    <a:pt x="1377147" y="451653"/>
                  </a:lnTo>
                  <a:lnTo>
                    <a:pt x="0" y="451653"/>
                  </a:lnTo>
                  <a:close/>
                </a:path>
              </a:pathLst>
            </a:custGeom>
            <a:noFill/>
            <a:ln w="15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รูปแบบอิสระ: รูปร่าง 40">
              <a:extLst>
                <a:ext uri="{FF2B5EF4-FFF2-40B4-BE49-F238E27FC236}">
                  <a16:creationId xmlns:a16="http://schemas.microsoft.com/office/drawing/2014/main" id="{F8DB1B56-AE73-40B1-B909-5AD04B8ECE62}"/>
                </a:ext>
              </a:extLst>
            </p:cNvPr>
            <p:cNvSpPr/>
            <p:nvPr/>
          </p:nvSpPr>
          <p:spPr>
            <a:xfrm rot="-47500">
              <a:off x="484927" y="4080439"/>
              <a:ext cx="2716246" cy="580015"/>
            </a:xfrm>
            <a:custGeom>
              <a:avLst/>
              <a:gdLst>
                <a:gd name="connsiteX0" fmla="*/ 0 w 2716246"/>
                <a:gd name="connsiteY0" fmla="*/ 0 h 580015"/>
                <a:gd name="connsiteX1" fmla="*/ 2716247 w 2716246"/>
                <a:gd name="connsiteY1" fmla="*/ 0 h 580015"/>
                <a:gd name="connsiteX2" fmla="*/ 2716247 w 2716246"/>
                <a:gd name="connsiteY2" fmla="*/ 580016 h 580015"/>
                <a:gd name="connsiteX3" fmla="*/ 0 w 2716246"/>
                <a:gd name="connsiteY3" fmla="*/ 580016 h 58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6246" h="580015">
                  <a:moveTo>
                    <a:pt x="0" y="0"/>
                  </a:moveTo>
                  <a:lnTo>
                    <a:pt x="2716247" y="0"/>
                  </a:lnTo>
                  <a:lnTo>
                    <a:pt x="2716247" y="580016"/>
                  </a:lnTo>
                  <a:lnTo>
                    <a:pt x="0" y="580016"/>
                  </a:lnTo>
                  <a:close/>
                </a:path>
              </a:pathLst>
            </a:custGeom>
            <a:noFill/>
            <a:ln w="15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รูปแบบอิสระ: รูปร่าง 41">
              <a:extLst>
                <a:ext uri="{FF2B5EF4-FFF2-40B4-BE49-F238E27FC236}">
                  <a16:creationId xmlns:a16="http://schemas.microsoft.com/office/drawing/2014/main" id="{BBF8D27E-D4CC-4C10-8E53-C180635D9D77}"/>
                </a:ext>
              </a:extLst>
            </p:cNvPr>
            <p:cNvSpPr/>
            <p:nvPr/>
          </p:nvSpPr>
          <p:spPr>
            <a:xfrm>
              <a:off x="1844452" y="2617728"/>
              <a:ext cx="394797" cy="249838"/>
            </a:xfrm>
            <a:custGeom>
              <a:avLst/>
              <a:gdLst>
                <a:gd name="connsiteX0" fmla="*/ 291789 w 394797"/>
                <a:gd name="connsiteY0" fmla="*/ 0 h 249838"/>
                <a:gd name="connsiteX1" fmla="*/ 85772 w 394797"/>
                <a:gd name="connsiteY1" fmla="*/ 82407 h 249838"/>
                <a:gd name="connsiteX2" fmla="*/ 394798 w 394797"/>
                <a:gd name="connsiteY2" fmla="*/ 228204 h 24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797" h="249838">
                  <a:moveTo>
                    <a:pt x="291789" y="0"/>
                  </a:moveTo>
                  <a:cubicBezTo>
                    <a:pt x="291789" y="0"/>
                    <a:pt x="277526" y="39619"/>
                    <a:pt x="85772" y="82407"/>
                  </a:cubicBezTo>
                  <a:cubicBezTo>
                    <a:pt x="-85381" y="120441"/>
                    <a:pt x="-9313" y="313780"/>
                    <a:pt x="394798" y="228204"/>
                  </a:cubicBezTo>
                </a:path>
              </a:pathLst>
            </a:custGeom>
            <a:solidFill>
              <a:srgbClr val="FFFFFF"/>
            </a:solidFill>
            <a:ln w="1584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3" name="กราฟิก 1">
              <a:extLst>
                <a:ext uri="{FF2B5EF4-FFF2-40B4-BE49-F238E27FC236}">
                  <a16:creationId xmlns:a16="http://schemas.microsoft.com/office/drawing/2014/main" id="{BCAF66A5-2F6E-42F1-B4F7-901EDC1DF231}"/>
                </a:ext>
              </a:extLst>
            </p:cNvPr>
            <p:cNvGrpSpPr/>
            <p:nvPr/>
          </p:nvGrpSpPr>
          <p:grpSpPr>
            <a:xfrm>
              <a:off x="7255608" y="1179892"/>
              <a:ext cx="1220895" cy="2467288"/>
              <a:chOff x="7255608" y="1179892"/>
              <a:chExt cx="1220895" cy="2467288"/>
            </a:xfrm>
            <a:solidFill>
              <a:schemeClr val="accent1"/>
            </a:solidFill>
          </p:grpSpPr>
          <p:sp>
            <p:nvSpPr>
              <p:cNvPr id="44" name="รูปแบบอิสระ: รูปร่าง 43">
                <a:extLst>
                  <a:ext uri="{FF2B5EF4-FFF2-40B4-BE49-F238E27FC236}">
                    <a16:creationId xmlns:a16="http://schemas.microsoft.com/office/drawing/2014/main" id="{4842EC56-1C4B-449B-83E2-1DB4898DFDD1}"/>
                  </a:ext>
                </a:extLst>
              </p:cNvPr>
              <p:cNvSpPr/>
              <p:nvPr/>
            </p:nvSpPr>
            <p:spPr>
              <a:xfrm>
                <a:off x="7609183" y="1179892"/>
                <a:ext cx="867319" cy="872080"/>
              </a:xfrm>
              <a:custGeom>
                <a:avLst/>
                <a:gdLst>
                  <a:gd name="connsiteX0" fmla="*/ 330407 w 867319"/>
                  <a:gd name="connsiteY0" fmla="*/ 872081 h 872080"/>
                  <a:gd name="connsiteX1" fmla="*/ 121220 w 867319"/>
                  <a:gd name="connsiteY1" fmla="*/ 6808 h 872080"/>
                  <a:gd name="connsiteX2" fmla="*/ 343085 w 867319"/>
                  <a:gd name="connsiteY2" fmla="*/ 726284 h 872080"/>
                  <a:gd name="connsiteX3" fmla="*/ 816925 w 867319"/>
                  <a:gd name="connsiteY3" fmla="*/ 195393 h 872080"/>
                  <a:gd name="connsiteX4" fmla="*/ 330407 w 867319"/>
                  <a:gd name="connsiteY4" fmla="*/ 872081 h 87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7319" h="872080">
                    <a:moveTo>
                      <a:pt x="330407" y="872081"/>
                    </a:moveTo>
                    <a:cubicBezTo>
                      <a:pt x="330407" y="872081"/>
                      <a:pt x="-243272" y="117740"/>
                      <a:pt x="121220" y="6808"/>
                    </a:cubicBezTo>
                    <a:cubicBezTo>
                      <a:pt x="412814" y="-81938"/>
                      <a:pt x="343085" y="726284"/>
                      <a:pt x="343085" y="726284"/>
                    </a:cubicBezTo>
                    <a:cubicBezTo>
                      <a:pt x="343085" y="726284"/>
                      <a:pt x="531671" y="-15379"/>
                      <a:pt x="816925" y="195393"/>
                    </a:cubicBezTo>
                    <a:cubicBezTo>
                      <a:pt x="1062561" y="376054"/>
                      <a:pt x="330407" y="872081"/>
                      <a:pt x="330407" y="872081"/>
                    </a:cubicBezTo>
                    <a:close/>
                  </a:path>
                </a:pathLst>
              </a:custGeom>
              <a:solidFill>
                <a:srgbClr val="98BD60"/>
              </a:solidFill>
              <a:ln w="15847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รูปแบบอิสระ: รูปร่าง 44">
                <a:extLst>
                  <a:ext uri="{FF2B5EF4-FFF2-40B4-BE49-F238E27FC236}">
                    <a16:creationId xmlns:a16="http://schemas.microsoft.com/office/drawing/2014/main" id="{361E4E3A-7E96-4370-A358-67E3C7990B8A}"/>
                  </a:ext>
                </a:extLst>
              </p:cNvPr>
              <p:cNvSpPr/>
              <p:nvPr/>
            </p:nvSpPr>
            <p:spPr>
              <a:xfrm>
                <a:off x="7255608" y="1873690"/>
                <a:ext cx="1075610" cy="1773490"/>
              </a:xfrm>
              <a:custGeom>
                <a:avLst/>
                <a:gdLst>
                  <a:gd name="connsiteX0" fmla="*/ 92871 w 1075610"/>
                  <a:gd name="connsiteY0" fmla="*/ 1560184 h 1773490"/>
                  <a:gd name="connsiteX1" fmla="*/ 54837 w 1075610"/>
                  <a:gd name="connsiteY1" fmla="*/ 436597 h 1773490"/>
                  <a:gd name="connsiteX2" fmla="*/ 1073830 w 1075610"/>
                  <a:gd name="connsiteY2" fmla="*/ 482555 h 1773490"/>
                  <a:gd name="connsiteX3" fmla="*/ 92871 w 1075610"/>
                  <a:gd name="connsiteY3" fmla="*/ 1560184 h 1773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5610" h="1773490">
                    <a:moveTo>
                      <a:pt x="92871" y="1560184"/>
                    </a:moveTo>
                    <a:cubicBezTo>
                      <a:pt x="92871" y="1560184"/>
                      <a:pt x="-87790" y="1156073"/>
                      <a:pt x="54837" y="436597"/>
                    </a:cubicBezTo>
                    <a:cubicBezTo>
                      <a:pt x="202219" y="-314574"/>
                      <a:pt x="1121373" y="40410"/>
                      <a:pt x="1073830" y="482555"/>
                    </a:cubicBezTo>
                    <a:cubicBezTo>
                      <a:pt x="1021534" y="965903"/>
                      <a:pt x="302058" y="2285999"/>
                      <a:pt x="92871" y="1560184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รูปแบบอิสระ: รูปร่าง 45">
                <a:extLst>
                  <a:ext uri="{FF2B5EF4-FFF2-40B4-BE49-F238E27FC236}">
                    <a16:creationId xmlns:a16="http://schemas.microsoft.com/office/drawing/2014/main" id="{6625B4CC-6D68-4CEB-BFE7-E8628F5B2C3E}"/>
                  </a:ext>
                </a:extLst>
              </p:cNvPr>
              <p:cNvSpPr/>
              <p:nvPr/>
            </p:nvSpPr>
            <p:spPr>
              <a:xfrm>
                <a:off x="7419793" y="2061481"/>
                <a:ext cx="399356" cy="217110"/>
              </a:xfrm>
              <a:custGeom>
                <a:avLst/>
                <a:gdLst>
                  <a:gd name="connsiteX0" fmla="*/ 0 w 399356"/>
                  <a:gd name="connsiteY0" fmla="*/ 0 h 217110"/>
                  <a:gd name="connsiteX1" fmla="*/ 399356 w 399356"/>
                  <a:gd name="connsiteY1" fmla="*/ 217111 h 217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99356" h="217110">
                    <a:moveTo>
                      <a:pt x="0" y="0"/>
                    </a:moveTo>
                    <a:cubicBezTo>
                      <a:pt x="0" y="0"/>
                      <a:pt x="28525" y="155305"/>
                      <a:pt x="399356" y="217111"/>
                    </a:cubicBezTo>
                  </a:path>
                </a:pathLst>
              </a:custGeom>
              <a:solidFill>
                <a:srgbClr val="FEB560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รูปแบบอิสระ: รูปร่าง 46">
                <a:extLst>
                  <a:ext uri="{FF2B5EF4-FFF2-40B4-BE49-F238E27FC236}">
                    <a16:creationId xmlns:a16="http://schemas.microsoft.com/office/drawing/2014/main" id="{2A6C77D9-248B-402C-A4C5-3F70D1709462}"/>
                  </a:ext>
                </a:extLst>
              </p:cNvPr>
              <p:cNvSpPr/>
              <p:nvPr/>
            </p:nvSpPr>
            <p:spPr>
              <a:xfrm>
                <a:off x="7830243" y="2164489"/>
                <a:ext cx="480179" cy="54111"/>
              </a:xfrm>
              <a:custGeom>
                <a:avLst/>
                <a:gdLst>
                  <a:gd name="connsiteX0" fmla="*/ 480179 w 480179"/>
                  <a:gd name="connsiteY0" fmla="*/ 25356 h 54111"/>
                  <a:gd name="connsiteX1" fmla="*/ 0 w 480179"/>
                  <a:gd name="connsiteY1" fmla="*/ 0 h 54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0179" h="54111">
                    <a:moveTo>
                      <a:pt x="480179" y="25356"/>
                    </a:moveTo>
                    <a:cubicBezTo>
                      <a:pt x="480179" y="25356"/>
                      <a:pt x="264653" y="104594"/>
                      <a:pt x="0" y="0"/>
                    </a:cubicBezTo>
                  </a:path>
                </a:pathLst>
              </a:custGeom>
              <a:solidFill>
                <a:srgbClr val="FEB560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รูปแบบอิสระ: รูปร่าง 47">
                <a:extLst>
                  <a:ext uri="{FF2B5EF4-FFF2-40B4-BE49-F238E27FC236}">
                    <a16:creationId xmlns:a16="http://schemas.microsoft.com/office/drawing/2014/main" id="{2AA13CBC-A822-4507-B38F-1A83EDBDD8DE}"/>
                  </a:ext>
                </a:extLst>
              </p:cNvPr>
              <p:cNvSpPr/>
              <p:nvPr/>
            </p:nvSpPr>
            <p:spPr>
              <a:xfrm>
                <a:off x="7907896" y="2337227"/>
                <a:ext cx="419958" cy="54353"/>
              </a:xfrm>
              <a:custGeom>
                <a:avLst/>
                <a:gdLst>
                  <a:gd name="connsiteX0" fmla="*/ 419958 w 419958"/>
                  <a:gd name="connsiteY0" fmla="*/ 0 h 54353"/>
                  <a:gd name="connsiteX1" fmla="*/ 0 w 419958"/>
                  <a:gd name="connsiteY1" fmla="*/ 9508 h 5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9958" h="54353">
                    <a:moveTo>
                      <a:pt x="419958" y="0"/>
                    </a:moveTo>
                    <a:cubicBezTo>
                      <a:pt x="419958" y="0"/>
                      <a:pt x="263068" y="115686"/>
                      <a:pt x="0" y="9508"/>
                    </a:cubicBezTo>
                  </a:path>
                </a:pathLst>
              </a:custGeom>
              <a:solidFill>
                <a:srgbClr val="FEB560"/>
              </a:solidFill>
              <a:ln w="158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9" name="รูปแบบอิสระ: รูปร่าง 48">
              <a:extLst>
                <a:ext uri="{FF2B5EF4-FFF2-40B4-BE49-F238E27FC236}">
                  <a16:creationId xmlns:a16="http://schemas.microsoft.com/office/drawing/2014/main" id="{EE0AFACA-8DA0-439E-9A3F-A4DA2953FFB8}"/>
                </a:ext>
              </a:extLst>
            </p:cNvPr>
            <p:cNvSpPr/>
            <p:nvPr/>
          </p:nvSpPr>
          <p:spPr>
            <a:xfrm>
              <a:off x="7086996" y="2470346"/>
              <a:ext cx="1377146" cy="483348"/>
            </a:xfrm>
            <a:custGeom>
              <a:avLst/>
              <a:gdLst>
                <a:gd name="connsiteX0" fmla="*/ 0 w 1377146"/>
                <a:gd name="connsiteY0" fmla="*/ 0 h 483348"/>
                <a:gd name="connsiteX1" fmla="*/ 1377147 w 1377146"/>
                <a:gd name="connsiteY1" fmla="*/ 0 h 483348"/>
                <a:gd name="connsiteX2" fmla="*/ 1377147 w 1377146"/>
                <a:gd name="connsiteY2" fmla="*/ 483348 h 483348"/>
                <a:gd name="connsiteX3" fmla="*/ 1 w 1377146"/>
                <a:gd name="connsiteY3" fmla="*/ 483348 h 48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7146" h="483348">
                  <a:moveTo>
                    <a:pt x="0" y="0"/>
                  </a:moveTo>
                  <a:lnTo>
                    <a:pt x="1377147" y="0"/>
                  </a:lnTo>
                  <a:lnTo>
                    <a:pt x="1377147" y="483348"/>
                  </a:lnTo>
                  <a:lnTo>
                    <a:pt x="1" y="483348"/>
                  </a:lnTo>
                  <a:close/>
                </a:path>
              </a:pathLst>
            </a:custGeom>
            <a:noFill/>
            <a:ln w="15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รูปแบบอิสระ: รูปร่าง 49">
              <a:extLst>
                <a:ext uri="{FF2B5EF4-FFF2-40B4-BE49-F238E27FC236}">
                  <a16:creationId xmlns:a16="http://schemas.microsoft.com/office/drawing/2014/main" id="{DBAD1A65-23D8-43EC-AD2C-F4F8C1EE9F9E}"/>
                </a:ext>
              </a:extLst>
            </p:cNvPr>
            <p:cNvSpPr/>
            <p:nvPr/>
          </p:nvSpPr>
          <p:spPr>
            <a:xfrm>
              <a:off x="7101259" y="2969542"/>
              <a:ext cx="1394578" cy="792374"/>
            </a:xfrm>
            <a:custGeom>
              <a:avLst/>
              <a:gdLst>
                <a:gd name="connsiteX0" fmla="*/ 1394578 w 1394578"/>
                <a:gd name="connsiteY0" fmla="*/ 0 h 792374"/>
                <a:gd name="connsiteX1" fmla="*/ 155305 w 1394578"/>
                <a:gd name="connsiteY1" fmla="*/ 115687 h 792374"/>
                <a:gd name="connsiteX2" fmla="*/ 0 w 1394578"/>
                <a:gd name="connsiteY2" fmla="*/ 792374 h 792374"/>
                <a:gd name="connsiteX3" fmla="*/ 1394578 w 1394578"/>
                <a:gd name="connsiteY3" fmla="*/ 534060 h 792374"/>
                <a:gd name="connsiteX4" fmla="*/ 1394578 w 1394578"/>
                <a:gd name="connsiteY4" fmla="*/ 0 h 79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4578" h="792374">
                  <a:moveTo>
                    <a:pt x="1394578" y="0"/>
                  </a:moveTo>
                  <a:cubicBezTo>
                    <a:pt x="1394578" y="0"/>
                    <a:pt x="1030086" y="183831"/>
                    <a:pt x="155305" y="115687"/>
                  </a:cubicBezTo>
                  <a:lnTo>
                    <a:pt x="0" y="792374"/>
                  </a:lnTo>
                  <a:cubicBezTo>
                    <a:pt x="0" y="792374"/>
                    <a:pt x="1394578" y="673518"/>
                    <a:pt x="1394578" y="534060"/>
                  </a:cubicBezTo>
                  <a:cubicBezTo>
                    <a:pt x="1394578" y="394602"/>
                    <a:pt x="1394578" y="0"/>
                    <a:pt x="1394578" y="0"/>
                  </a:cubicBezTo>
                  <a:close/>
                </a:path>
              </a:pathLst>
            </a:custGeom>
            <a:solidFill>
              <a:srgbClr val="FFFFFF"/>
            </a:solidFill>
            <a:ln w="15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รูปแบบอิสระ: รูปร่าง 50">
              <a:extLst>
                <a:ext uri="{FF2B5EF4-FFF2-40B4-BE49-F238E27FC236}">
                  <a16:creationId xmlns:a16="http://schemas.microsoft.com/office/drawing/2014/main" id="{8D6B39CC-12F7-4875-8E8F-03D02E767495}"/>
                </a:ext>
              </a:extLst>
            </p:cNvPr>
            <p:cNvSpPr/>
            <p:nvPr/>
          </p:nvSpPr>
          <p:spPr>
            <a:xfrm>
              <a:off x="6258172" y="3341958"/>
              <a:ext cx="2239249" cy="309026"/>
            </a:xfrm>
            <a:custGeom>
              <a:avLst/>
              <a:gdLst>
                <a:gd name="connsiteX0" fmla="*/ 0 w 2239249"/>
                <a:gd name="connsiteY0" fmla="*/ 0 h 309026"/>
                <a:gd name="connsiteX1" fmla="*/ 2239250 w 2239249"/>
                <a:gd name="connsiteY1" fmla="*/ 0 h 309026"/>
                <a:gd name="connsiteX2" fmla="*/ 2239250 w 2239249"/>
                <a:gd name="connsiteY2" fmla="*/ 309026 h 309026"/>
                <a:gd name="connsiteX3" fmla="*/ 0 w 2239249"/>
                <a:gd name="connsiteY3" fmla="*/ 309026 h 30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9249" h="309026">
                  <a:moveTo>
                    <a:pt x="0" y="0"/>
                  </a:moveTo>
                  <a:lnTo>
                    <a:pt x="2239250" y="0"/>
                  </a:lnTo>
                  <a:lnTo>
                    <a:pt x="2239250" y="309026"/>
                  </a:lnTo>
                  <a:lnTo>
                    <a:pt x="0" y="309026"/>
                  </a:lnTo>
                  <a:close/>
                </a:path>
              </a:pathLst>
            </a:custGeom>
            <a:noFill/>
            <a:ln w="15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รูปแบบอิสระ: รูปร่าง 51">
              <a:extLst>
                <a:ext uri="{FF2B5EF4-FFF2-40B4-BE49-F238E27FC236}">
                  <a16:creationId xmlns:a16="http://schemas.microsoft.com/office/drawing/2014/main" id="{4F78B89D-E806-4413-B5DD-AB17C660A208}"/>
                </a:ext>
              </a:extLst>
            </p:cNvPr>
            <p:cNvSpPr/>
            <p:nvPr/>
          </p:nvSpPr>
          <p:spPr>
            <a:xfrm>
              <a:off x="5167865" y="3687433"/>
              <a:ext cx="3327972" cy="771772"/>
            </a:xfrm>
            <a:custGeom>
              <a:avLst/>
              <a:gdLst>
                <a:gd name="connsiteX0" fmla="*/ 0 w 3327972"/>
                <a:gd name="connsiteY0" fmla="*/ 0 h 771772"/>
                <a:gd name="connsiteX1" fmla="*/ 3327972 w 3327972"/>
                <a:gd name="connsiteY1" fmla="*/ 0 h 771772"/>
                <a:gd name="connsiteX2" fmla="*/ 3327972 w 3327972"/>
                <a:gd name="connsiteY2" fmla="*/ 771773 h 771772"/>
                <a:gd name="connsiteX3" fmla="*/ 0 w 3327972"/>
                <a:gd name="connsiteY3" fmla="*/ 771773 h 771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27972" h="771772">
                  <a:moveTo>
                    <a:pt x="0" y="0"/>
                  </a:moveTo>
                  <a:lnTo>
                    <a:pt x="3327972" y="0"/>
                  </a:lnTo>
                  <a:lnTo>
                    <a:pt x="3327972" y="771773"/>
                  </a:lnTo>
                  <a:lnTo>
                    <a:pt x="0" y="771773"/>
                  </a:lnTo>
                  <a:close/>
                </a:path>
              </a:pathLst>
            </a:custGeom>
            <a:noFill/>
            <a:ln w="15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ตัวแทนข้อความ 2">
            <a:extLst>
              <a:ext uri="{FF2B5EF4-FFF2-40B4-BE49-F238E27FC236}">
                <a16:creationId xmlns:a16="http://schemas.microsoft.com/office/drawing/2014/main" id="{1FC8AB7C-0FDA-41F1-8059-5F30DDC8E2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24491" y="3700563"/>
            <a:ext cx="3327972" cy="792374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54" name="ตัวแทนข้อความ 2">
            <a:extLst>
              <a:ext uri="{FF2B5EF4-FFF2-40B4-BE49-F238E27FC236}">
                <a16:creationId xmlns:a16="http://schemas.microsoft.com/office/drawing/2014/main" id="{F349223D-3B28-422C-AEBA-2D9746281A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93417" y="3394637"/>
            <a:ext cx="1659046" cy="279399"/>
          </a:xfrm>
        </p:spPr>
        <p:txBody>
          <a:bodyPr>
            <a:noAutofit/>
          </a:bodyPr>
          <a:lstStyle>
            <a:lvl1pPr marL="0" indent="0" algn="r">
              <a:buNone/>
              <a:defRPr sz="18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55" name="ตัวแทนข้อความ 2">
            <a:extLst>
              <a:ext uri="{FF2B5EF4-FFF2-40B4-BE49-F238E27FC236}">
                <a16:creationId xmlns:a16="http://schemas.microsoft.com/office/drawing/2014/main" id="{5D4E1C0D-B7A5-4E70-8C6A-4DCA4415FC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9199" y="456143"/>
            <a:ext cx="3999243" cy="645871"/>
          </a:xfrm>
        </p:spPr>
        <p:txBody>
          <a:bodyPr>
            <a:noAutofit/>
          </a:bodyPr>
          <a:lstStyle>
            <a:lvl1pPr marL="0" indent="0" algn="ctr">
              <a:buNone/>
              <a:defRPr sz="4800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</p:txBody>
      </p:sp>
      <p:sp>
        <p:nvSpPr>
          <p:cNvPr id="56" name="ตัวแทนข้อความ 2">
            <a:extLst>
              <a:ext uri="{FF2B5EF4-FFF2-40B4-BE49-F238E27FC236}">
                <a16:creationId xmlns:a16="http://schemas.microsoft.com/office/drawing/2014/main" id="{B50FE9B0-E5BB-4DBE-9E63-14F3994012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69199" y="1143396"/>
            <a:ext cx="3999243" cy="417375"/>
          </a:xfrm>
        </p:spPr>
        <p:txBody>
          <a:bodyPr>
            <a:noAutofit/>
          </a:bodyPr>
          <a:lstStyle>
            <a:lvl1pPr marL="0" indent="0" algn="ctr">
              <a:buNone/>
              <a:defRPr sz="2000" spc="0" baseline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 lvl="0"/>
            <a:r>
              <a:rPr lang="en-US" dirty="0" err="1"/>
              <a:t>Powerpoint</a:t>
            </a:r>
            <a:r>
              <a:rPr lang="en-US" dirty="0"/>
              <a:t> Template</a:t>
            </a:r>
          </a:p>
        </p:txBody>
      </p:sp>
      <p:sp>
        <p:nvSpPr>
          <p:cNvPr id="58" name="ตัวแทนข้อความ 2">
            <a:extLst>
              <a:ext uri="{FF2B5EF4-FFF2-40B4-BE49-F238E27FC236}">
                <a16:creationId xmlns:a16="http://schemas.microsoft.com/office/drawing/2014/main" id="{BF893705-0ED2-4171-AD72-2E00C105D91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62449" y="3974360"/>
            <a:ext cx="2724001" cy="41863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59" name="ตัวแทนข้อความ 2">
            <a:extLst>
              <a:ext uri="{FF2B5EF4-FFF2-40B4-BE49-F238E27FC236}">
                <a16:creationId xmlns:a16="http://schemas.microsoft.com/office/drawing/2014/main" id="{EDC3E978-8FE9-495D-8CE2-CFB3B6DBE99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450" y="3668975"/>
            <a:ext cx="1659046" cy="279399"/>
          </a:xfrm>
        </p:spPr>
        <p:txBody>
          <a:bodyPr>
            <a:noAutofit/>
          </a:bodyPr>
          <a:lstStyle>
            <a:lvl1pPr marL="0" indent="0" algn="l">
              <a:buNone/>
              <a:defRPr sz="18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Rabbit Name</a:t>
            </a:r>
          </a:p>
        </p:txBody>
      </p:sp>
      <p:sp>
        <p:nvSpPr>
          <p:cNvPr id="60" name="ตัวแทนข้อความ 2">
            <a:extLst>
              <a:ext uri="{FF2B5EF4-FFF2-40B4-BE49-F238E27FC236}">
                <a16:creationId xmlns:a16="http://schemas.microsoft.com/office/drawing/2014/main" id="{E6EE8E8D-4883-4751-BDF0-45EC45237DF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5808" y="2222353"/>
            <a:ext cx="1157274" cy="475594"/>
          </a:xfrm>
        </p:spPr>
        <p:txBody>
          <a:bodyPr>
            <a:noAutofit/>
          </a:bodyPr>
          <a:lstStyle>
            <a:lvl1pPr marL="0" indent="0" algn="ctr">
              <a:buNone/>
              <a:defRPr sz="3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70%</a:t>
            </a:r>
          </a:p>
        </p:txBody>
      </p:sp>
      <p:sp>
        <p:nvSpPr>
          <p:cNvPr id="62" name="ตัวแทนข้อความ 2">
            <a:extLst>
              <a:ext uri="{FF2B5EF4-FFF2-40B4-BE49-F238E27FC236}">
                <a16:creationId xmlns:a16="http://schemas.microsoft.com/office/drawing/2014/main" id="{6E32CAF1-A018-48BD-9BE5-6F7FAB0D7FC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72262" y="2402482"/>
            <a:ext cx="1157274" cy="475594"/>
          </a:xfrm>
        </p:spPr>
        <p:txBody>
          <a:bodyPr>
            <a:noAutofit/>
          </a:bodyPr>
          <a:lstStyle>
            <a:lvl1pPr marL="0" indent="0" algn="ctr">
              <a:buNone/>
              <a:defRPr sz="3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30%</a:t>
            </a:r>
          </a:p>
        </p:txBody>
      </p:sp>
    </p:spTree>
    <p:extLst>
      <p:ext uri="{BB962C8B-B14F-4D97-AF65-F5344CB8AC3E}">
        <p14:creationId xmlns:p14="http://schemas.microsoft.com/office/powerpoint/2010/main" val="2965050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ราฟิก 1">
            <a:extLst>
              <a:ext uri="{FF2B5EF4-FFF2-40B4-BE49-F238E27FC236}">
                <a16:creationId xmlns:a16="http://schemas.microsoft.com/office/drawing/2014/main" id="{92EA2FE8-3228-4555-A398-2E3A0D083599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รูปแบบอิสระ: รูปร่าง 3">
              <a:extLst>
                <a:ext uri="{FF2B5EF4-FFF2-40B4-BE49-F238E27FC236}">
                  <a16:creationId xmlns:a16="http://schemas.microsoft.com/office/drawing/2014/main" id="{1F5BCD46-036A-41A9-8833-14952A9D94F9}"/>
                </a:ext>
              </a:extLst>
            </p:cNvPr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>
                <a:gd name="connsiteX0" fmla="*/ 0 w 9144000"/>
                <a:gd name="connsiteY0" fmla="*/ 0 h 5143500"/>
                <a:gd name="connsiteX1" fmla="*/ 9144000 w 9144000"/>
                <a:gd name="connsiteY1" fmla="*/ 0 h 5143500"/>
                <a:gd name="connsiteX2" fmla="*/ 9144000 w 9144000"/>
                <a:gd name="connsiteY2" fmla="*/ 5143500 h 5143500"/>
                <a:gd name="connsiteX3" fmla="*/ 0 w 9144000"/>
                <a:gd name="connsiteY3" fmla="*/ 5143500 h 51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0" h="5143500">
                  <a:moveTo>
                    <a:pt x="0" y="0"/>
                  </a:moveTo>
                  <a:lnTo>
                    <a:pt x="9144000" y="0"/>
                  </a:lnTo>
                  <a:lnTo>
                    <a:pt x="9144000" y="514350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FFD3D9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รูปแบบอิสระ: รูปร่าง 4">
              <a:extLst>
                <a:ext uri="{FF2B5EF4-FFF2-40B4-BE49-F238E27FC236}">
                  <a16:creationId xmlns:a16="http://schemas.microsoft.com/office/drawing/2014/main" id="{73611572-B6B5-40DA-969B-234801B53131}"/>
                </a:ext>
              </a:extLst>
            </p:cNvPr>
            <p:cNvSpPr/>
            <p:nvPr/>
          </p:nvSpPr>
          <p:spPr>
            <a:xfrm>
              <a:off x="1387475" y="3854450"/>
              <a:ext cx="6550025" cy="892174"/>
            </a:xfrm>
            <a:custGeom>
              <a:avLst/>
              <a:gdLst>
                <a:gd name="connsiteX0" fmla="*/ 0 w 6550025"/>
                <a:gd name="connsiteY0" fmla="*/ 0 h 892174"/>
                <a:gd name="connsiteX1" fmla="*/ 6550025 w 6550025"/>
                <a:gd name="connsiteY1" fmla="*/ 0 h 892174"/>
                <a:gd name="connsiteX2" fmla="*/ 6550025 w 6550025"/>
                <a:gd name="connsiteY2" fmla="*/ 892175 h 892174"/>
                <a:gd name="connsiteX3" fmla="*/ 0 w 6550025"/>
                <a:gd name="connsiteY3" fmla="*/ 892175 h 89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50025" h="892174">
                  <a:moveTo>
                    <a:pt x="0" y="0"/>
                  </a:moveTo>
                  <a:lnTo>
                    <a:pt x="6550025" y="0"/>
                  </a:lnTo>
                  <a:lnTo>
                    <a:pt x="6550025" y="892175"/>
                  </a:lnTo>
                  <a:lnTo>
                    <a:pt x="0" y="892175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รูปแบบอิสระ: รูปร่าง 5">
              <a:extLst>
                <a:ext uri="{FF2B5EF4-FFF2-40B4-BE49-F238E27FC236}">
                  <a16:creationId xmlns:a16="http://schemas.microsoft.com/office/drawing/2014/main" id="{866F3C4C-B026-4063-989C-E376A2F3E8C0}"/>
                </a:ext>
              </a:extLst>
            </p:cNvPr>
            <p:cNvSpPr/>
            <p:nvPr/>
          </p:nvSpPr>
          <p:spPr>
            <a:xfrm>
              <a:off x="3838574" y="2289175"/>
              <a:ext cx="1844675" cy="238125"/>
            </a:xfrm>
            <a:custGeom>
              <a:avLst/>
              <a:gdLst>
                <a:gd name="connsiteX0" fmla="*/ 1844675 w 1844675"/>
                <a:gd name="connsiteY0" fmla="*/ 119062 h 238125"/>
                <a:gd name="connsiteX1" fmla="*/ 922337 w 1844675"/>
                <a:gd name="connsiteY1" fmla="*/ 238125 h 238125"/>
                <a:gd name="connsiteX2" fmla="*/ 0 w 1844675"/>
                <a:gd name="connsiteY2" fmla="*/ 119062 h 238125"/>
                <a:gd name="connsiteX3" fmla="*/ 922337 w 1844675"/>
                <a:gd name="connsiteY3" fmla="*/ 0 h 238125"/>
                <a:gd name="connsiteX4" fmla="*/ 1844675 w 1844675"/>
                <a:gd name="connsiteY4" fmla="*/ 119062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4675" h="238125">
                  <a:moveTo>
                    <a:pt x="1844675" y="119062"/>
                  </a:moveTo>
                  <a:cubicBezTo>
                    <a:pt x="1844675" y="184819"/>
                    <a:pt x="1431730" y="238125"/>
                    <a:pt x="922337" y="238125"/>
                  </a:cubicBezTo>
                  <a:cubicBezTo>
                    <a:pt x="412945" y="238125"/>
                    <a:pt x="0" y="184819"/>
                    <a:pt x="0" y="119062"/>
                  </a:cubicBezTo>
                  <a:cubicBezTo>
                    <a:pt x="0" y="53306"/>
                    <a:pt x="412945" y="0"/>
                    <a:pt x="922337" y="0"/>
                  </a:cubicBezTo>
                  <a:cubicBezTo>
                    <a:pt x="1431730" y="0"/>
                    <a:pt x="1844675" y="53306"/>
                    <a:pt x="1844675" y="119062"/>
                  </a:cubicBezTo>
                  <a:close/>
                </a:path>
              </a:pathLst>
            </a:custGeom>
            <a:solidFill>
              <a:srgbClr val="E3909A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รูปแบบอิสระ: รูปร่าง 6">
              <a:extLst>
                <a:ext uri="{FF2B5EF4-FFF2-40B4-BE49-F238E27FC236}">
                  <a16:creationId xmlns:a16="http://schemas.microsoft.com/office/drawing/2014/main" id="{850CA57A-2ACC-4ED3-9AE3-7A0FF8026B3E}"/>
                </a:ext>
              </a:extLst>
            </p:cNvPr>
            <p:cNvSpPr/>
            <p:nvPr/>
          </p:nvSpPr>
          <p:spPr>
            <a:xfrm>
              <a:off x="4348162" y="2198281"/>
              <a:ext cx="817562" cy="365531"/>
            </a:xfrm>
            <a:custGeom>
              <a:avLst/>
              <a:gdLst>
                <a:gd name="connsiteX0" fmla="*/ 817563 w 817562"/>
                <a:gd name="connsiteY0" fmla="*/ 365531 h 365531"/>
                <a:gd name="connsiteX1" fmla="*/ 403225 w 817562"/>
                <a:gd name="connsiteY1" fmla="*/ 406 h 365531"/>
                <a:gd name="connsiteX2" fmla="*/ 0 w 817562"/>
                <a:gd name="connsiteY2" fmla="*/ 325844 h 36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7562" h="365531">
                  <a:moveTo>
                    <a:pt x="817563" y="365531"/>
                  </a:moveTo>
                  <a:cubicBezTo>
                    <a:pt x="817563" y="365531"/>
                    <a:pt x="792162" y="25806"/>
                    <a:pt x="403225" y="406"/>
                  </a:cubicBezTo>
                  <a:cubicBezTo>
                    <a:pt x="403225" y="406"/>
                    <a:pt x="52388" y="-24994"/>
                    <a:pt x="0" y="325844"/>
                  </a:cubicBezTo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กราฟิก 1">
              <a:extLst>
                <a:ext uri="{FF2B5EF4-FFF2-40B4-BE49-F238E27FC236}">
                  <a16:creationId xmlns:a16="http://schemas.microsoft.com/office/drawing/2014/main" id="{92EA2FE8-3228-4555-A398-2E3A0D083599}"/>
                </a:ext>
              </a:extLst>
            </p:cNvPr>
            <p:cNvGrpSpPr/>
            <p:nvPr/>
          </p:nvGrpSpPr>
          <p:grpSpPr>
            <a:xfrm>
              <a:off x="4171241" y="476280"/>
              <a:ext cx="1575504" cy="1870044"/>
              <a:chOff x="4171241" y="476280"/>
              <a:chExt cx="1575504" cy="1870044"/>
            </a:xfrm>
            <a:solidFill>
              <a:schemeClr val="accent1"/>
            </a:solidFill>
          </p:grpSpPr>
          <p:grpSp>
            <p:nvGrpSpPr>
              <p:cNvPr id="9" name="กราฟิก 1">
                <a:extLst>
                  <a:ext uri="{FF2B5EF4-FFF2-40B4-BE49-F238E27FC236}">
                    <a16:creationId xmlns:a16="http://schemas.microsoft.com/office/drawing/2014/main" id="{92EA2FE8-3228-4555-A398-2E3A0D083599}"/>
                  </a:ext>
                </a:extLst>
              </p:cNvPr>
              <p:cNvGrpSpPr/>
              <p:nvPr/>
            </p:nvGrpSpPr>
            <p:grpSpPr>
              <a:xfrm>
                <a:off x="4171241" y="476280"/>
                <a:ext cx="1575504" cy="1870044"/>
                <a:chOff x="4171241" y="476280"/>
                <a:chExt cx="1575504" cy="1870044"/>
              </a:xfrm>
              <a:solidFill>
                <a:schemeClr val="accent1"/>
              </a:solidFill>
            </p:grpSpPr>
            <p:sp>
              <p:nvSpPr>
                <p:cNvPr id="10" name="รูปแบบอิสระ: รูปร่าง 9">
                  <a:extLst>
                    <a:ext uri="{FF2B5EF4-FFF2-40B4-BE49-F238E27FC236}">
                      <a16:creationId xmlns:a16="http://schemas.microsoft.com/office/drawing/2014/main" id="{97378FA8-0D9A-4F04-ACFA-AED9A8567201}"/>
                    </a:ext>
                  </a:extLst>
                </p:cNvPr>
                <p:cNvSpPr/>
                <p:nvPr/>
              </p:nvSpPr>
              <p:spPr>
                <a:xfrm>
                  <a:off x="4171241" y="476280"/>
                  <a:ext cx="1575504" cy="1870044"/>
                </a:xfrm>
                <a:custGeom>
                  <a:avLst/>
                  <a:gdLst>
                    <a:gd name="connsiteX0" fmla="*/ 357896 w 1575504"/>
                    <a:gd name="connsiteY0" fmla="*/ 982632 h 1870044"/>
                    <a:gd name="connsiteX1" fmla="*/ 119771 w 1575504"/>
                    <a:gd name="connsiteY1" fmla="*/ 12670 h 1870044"/>
                    <a:gd name="connsiteX2" fmla="*/ 381708 w 1575504"/>
                    <a:gd name="connsiteY2" fmla="*/ 292070 h 1870044"/>
                    <a:gd name="connsiteX3" fmla="*/ 438858 w 1575504"/>
                    <a:gd name="connsiteY3" fmla="*/ 955645 h 1870044"/>
                    <a:gd name="connsiteX4" fmla="*/ 721434 w 1575504"/>
                    <a:gd name="connsiteY4" fmla="*/ 952470 h 1870044"/>
                    <a:gd name="connsiteX5" fmla="*/ 1165934 w 1575504"/>
                    <a:gd name="connsiteY5" fmla="*/ 369857 h 1870044"/>
                    <a:gd name="connsiteX6" fmla="*/ 1473909 w 1575504"/>
                    <a:gd name="connsiteY6" fmla="*/ 538132 h 1870044"/>
                    <a:gd name="connsiteX7" fmla="*/ 1067508 w 1575504"/>
                    <a:gd name="connsiteY7" fmla="*/ 661957 h 1870044"/>
                    <a:gd name="connsiteX8" fmla="*/ 816684 w 1575504"/>
                    <a:gd name="connsiteY8" fmla="*/ 971520 h 1870044"/>
                    <a:gd name="connsiteX9" fmla="*/ 1161171 w 1575504"/>
                    <a:gd name="connsiteY9" fmla="*/ 1482695 h 1870044"/>
                    <a:gd name="connsiteX10" fmla="*/ 556333 w 1575504"/>
                    <a:gd name="connsiteY10" fmla="*/ 1870045 h 1870044"/>
                    <a:gd name="connsiteX11" fmla="*/ 2296 w 1575504"/>
                    <a:gd name="connsiteY11" fmla="*/ 1419195 h 1870044"/>
                    <a:gd name="connsiteX12" fmla="*/ 357896 w 1575504"/>
                    <a:gd name="connsiteY12" fmla="*/ 982632 h 1870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575504" h="1870044">
                      <a:moveTo>
                        <a:pt x="357896" y="982632"/>
                      </a:moveTo>
                      <a:cubicBezTo>
                        <a:pt x="357896" y="982632"/>
                        <a:pt x="-148517" y="117445"/>
                        <a:pt x="119771" y="12670"/>
                      </a:cubicBezTo>
                      <a:cubicBezTo>
                        <a:pt x="119771" y="12670"/>
                        <a:pt x="315034" y="-90518"/>
                        <a:pt x="381708" y="292070"/>
                      </a:cubicBezTo>
                      <a:cubicBezTo>
                        <a:pt x="438858" y="620682"/>
                        <a:pt x="438858" y="955645"/>
                        <a:pt x="438858" y="955645"/>
                      </a:cubicBezTo>
                      <a:cubicBezTo>
                        <a:pt x="438858" y="955645"/>
                        <a:pt x="573796" y="935007"/>
                        <a:pt x="721434" y="952470"/>
                      </a:cubicBezTo>
                      <a:cubicBezTo>
                        <a:pt x="721434" y="952470"/>
                        <a:pt x="846846" y="239682"/>
                        <a:pt x="1165934" y="369857"/>
                      </a:cubicBezTo>
                      <a:cubicBezTo>
                        <a:pt x="1165934" y="369857"/>
                        <a:pt x="1381833" y="466695"/>
                        <a:pt x="1473909" y="538132"/>
                      </a:cubicBezTo>
                      <a:cubicBezTo>
                        <a:pt x="1653296" y="676245"/>
                        <a:pt x="1639008" y="984220"/>
                        <a:pt x="1067508" y="661957"/>
                      </a:cubicBezTo>
                      <a:cubicBezTo>
                        <a:pt x="1067508" y="661957"/>
                        <a:pt x="816684" y="982632"/>
                        <a:pt x="816684" y="971520"/>
                      </a:cubicBezTo>
                      <a:cubicBezTo>
                        <a:pt x="816684" y="971520"/>
                        <a:pt x="1164346" y="1073120"/>
                        <a:pt x="1161171" y="1482695"/>
                      </a:cubicBezTo>
                      <a:cubicBezTo>
                        <a:pt x="1159583" y="1803370"/>
                        <a:pt x="915108" y="1870045"/>
                        <a:pt x="556333" y="1870045"/>
                      </a:cubicBezTo>
                      <a:cubicBezTo>
                        <a:pt x="243596" y="1870045"/>
                        <a:pt x="-27867" y="1770032"/>
                        <a:pt x="2296" y="1419195"/>
                      </a:cubicBezTo>
                      <a:cubicBezTo>
                        <a:pt x="30871" y="1073120"/>
                        <a:pt x="357896" y="982632"/>
                        <a:pt x="357896" y="9826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" name="รูปแบบอิสระ: รูปร่าง 10">
                  <a:extLst>
                    <a:ext uri="{FF2B5EF4-FFF2-40B4-BE49-F238E27FC236}">
                      <a16:creationId xmlns:a16="http://schemas.microsoft.com/office/drawing/2014/main" id="{6886FF73-73FC-46EE-9917-BDF7B9C8CA21}"/>
                    </a:ext>
                  </a:extLst>
                </p:cNvPr>
                <p:cNvSpPr/>
                <p:nvPr/>
              </p:nvSpPr>
              <p:spPr>
                <a:xfrm>
                  <a:off x="5041900" y="1878012"/>
                  <a:ext cx="104775" cy="52387"/>
                </a:xfrm>
                <a:custGeom>
                  <a:avLst/>
                  <a:gdLst>
                    <a:gd name="connsiteX0" fmla="*/ 0 w 104775"/>
                    <a:gd name="connsiteY0" fmla="*/ 52387 h 52387"/>
                    <a:gd name="connsiteX1" fmla="*/ 52387 w 104775"/>
                    <a:gd name="connsiteY1" fmla="*/ 0 h 52387"/>
                    <a:gd name="connsiteX2" fmla="*/ 104775 w 104775"/>
                    <a:gd name="connsiteY2" fmla="*/ 52387 h 52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4775" h="52387">
                      <a:moveTo>
                        <a:pt x="0" y="52387"/>
                      </a:moveTo>
                      <a:cubicBezTo>
                        <a:pt x="0" y="23813"/>
                        <a:pt x="23813" y="0"/>
                        <a:pt x="52387" y="0"/>
                      </a:cubicBezTo>
                      <a:cubicBezTo>
                        <a:pt x="80963" y="0"/>
                        <a:pt x="104775" y="23813"/>
                        <a:pt x="104775" y="52387"/>
                      </a:cubicBezTo>
                    </a:path>
                  </a:pathLst>
                </a:custGeom>
                <a:noFill/>
                <a:ln w="1587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" name="รูปแบบอิสระ: รูปร่าง 11">
                  <a:extLst>
                    <a:ext uri="{FF2B5EF4-FFF2-40B4-BE49-F238E27FC236}">
                      <a16:creationId xmlns:a16="http://schemas.microsoft.com/office/drawing/2014/main" id="{EE1D868F-9803-404A-9889-299345CC7F05}"/>
                    </a:ext>
                  </a:extLst>
                </p:cNvPr>
                <p:cNvSpPr/>
                <p:nvPr/>
              </p:nvSpPr>
              <p:spPr>
                <a:xfrm>
                  <a:off x="4352925" y="1878012"/>
                  <a:ext cx="104774" cy="52387"/>
                </a:xfrm>
                <a:custGeom>
                  <a:avLst/>
                  <a:gdLst>
                    <a:gd name="connsiteX0" fmla="*/ 0 w 104774"/>
                    <a:gd name="connsiteY0" fmla="*/ 52387 h 52387"/>
                    <a:gd name="connsiteX1" fmla="*/ 52387 w 104774"/>
                    <a:gd name="connsiteY1" fmla="*/ 0 h 52387"/>
                    <a:gd name="connsiteX2" fmla="*/ 104775 w 104774"/>
                    <a:gd name="connsiteY2" fmla="*/ 52387 h 52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4774" h="52387">
                      <a:moveTo>
                        <a:pt x="0" y="52387"/>
                      </a:moveTo>
                      <a:cubicBezTo>
                        <a:pt x="0" y="23813"/>
                        <a:pt x="23813" y="0"/>
                        <a:pt x="52387" y="0"/>
                      </a:cubicBezTo>
                      <a:cubicBezTo>
                        <a:pt x="80962" y="0"/>
                        <a:pt x="104775" y="23813"/>
                        <a:pt x="104775" y="52387"/>
                      </a:cubicBezTo>
                    </a:path>
                  </a:pathLst>
                </a:custGeom>
                <a:noFill/>
                <a:ln w="1587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" name="รูปแบบอิสระ: รูปร่าง 12">
                  <a:extLst>
                    <a:ext uri="{FF2B5EF4-FFF2-40B4-BE49-F238E27FC236}">
                      <a16:creationId xmlns:a16="http://schemas.microsoft.com/office/drawing/2014/main" id="{8559CFD4-1FE2-4E9D-B884-E4E15639D2D5}"/>
                    </a:ext>
                  </a:extLst>
                </p:cNvPr>
                <p:cNvSpPr/>
                <p:nvPr/>
              </p:nvSpPr>
              <p:spPr>
                <a:xfrm>
                  <a:off x="5048250" y="2030412"/>
                  <a:ext cx="142875" cy="142875"/>
                </a:xfrm>
                <a:custGeom>
                  <a:avLst/>
                  <a:gdLst>
                    <a:gd name="connsiteX0" fmla="*/ 142875 w 142875"/>
                    <a:gd name="connsiteY0" fmla="*/ 71437 h 142875"/>
                    <a:gd name="connsiteX1" fmla="*/ 71438 w 142875"/>
                    <a:gd name="connsiteY1" fmla="*/ 142875 h 142875"/>
                    <a:gd name="connsiteX2" fmla="*/ 0 w 142875"/>
                    <a:gd name="connsiteY2" fmla="*/ 71437 h 142875"/>
                    <a:gd name="connsiteX3" fmla="*/ 71438 w 142875"/>
                    <a:gd name="connsiteY3" fmla="*/ 0 h 142875"/>
                    <a:gd name="connsiteX4" fmla="*/ 142875 w 142875"/>
                    <a:gd name="connsiteY4" fmla="*/ 71437 h 1428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2875" h="142875">
                      <a:moveTo>
                        <a:pt x="142875" y="71437"/>
                      </a:moveTo>
                      <a:cubicBezTo>
                        <a:pt x="142875" y="110891"/>
                        <a:pt x="110891" y="142875"/>
                        <a:pt x="71438" y="142875"/>
                      </a:cubicBezTo>
                      <a:cubicBezTo>
                        <a:pt x="31984" y="142875"/>
                        <a:pt x="0" y="110891"/>
                        <a:pt x="0" y="71437"/>
                      </a:cubicBezTo>
                      <a:cubicBezTo>
                        <a:pt x="0" y="31984"/>
                        <a:pt x="31984" y="0"/>
                        <a:pt x="71438" y="0"/>
                      </a:cubicBezTo>
                      <a:cubicBezTo>
                        <a:pt x="110891" y="0"/>
                        <a:pt x="142875" y="31984"/>
                        <a:pt x="142875" y="71437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รูปแบบอิสระ: รูปร่าง 13">
                  <a:extLst>
                    <a:ext uri="{FF2B5EF4-FFF2-40B4-BE49-F238E27FC236}">
                      <a16:creationId xmlns:a16="http://schemas.microsoft.com/office/drawing/2014/main" id="{F0EFC054-50B2-4410-AFF3-AE067390F02D}"/>
                    </a:ext>
                  </a:extLst>
                </p:cNvPr>
                <p:cNvSpPr/>
                <p:nvPr/>
              </p:nvSpPr>
              <p:spPr>
                <a:xfrm>
                  <a:off x="4321175" y="2044700"/>
                  <a:ext cx="142875" cy="142875"/>
                </a:xfrm>
                <a:custGeom>
                  <a:avLst/>
                  <a:gdLst>
                    <a:gd name="connsiteX0" fmla="*/ 142875 w 142875"/>
                    <a:gd name="connsiteY0" fmla="*/ 71438 h 142875"/>
                    <a:gd name="connsiteX1" fmla="*/ 71438 w 142875"/>
                    <a:gd name="connsiteY1" fmla="*/ 142875 h 142875"/>
                    <a:gd name="connsiteX2" fmla="*/ 0 w 142875"/>
                    <a:gd name="connsiteY2" fmla="*/ 71438 h 142875"/>
                    <a:gd name="connsiteX3" fmla="*/ 71438 w 142875"/>
                    <a:gd name="connsiteY3" fmla="*/ 0 h 142875"/>
                    <a:gd name="connsiteX4" fmla="*/ 142875 w 142875"/>
                    <a:gd name="connsiteY4" fmla="*/ 71438 h 1428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2875" h="142875">
                      <a:moveTo>
                        <a:pt x="142875" y="71438"/>
                      </a:moveTo>
                      <a:cubicBezTo>
                        <a:pt x="142875" y="110891"/>
                        <a:pt x="110892" y="142875"/>
                        <a:pt x="71438" y="142875"/>
                      </a:cubicBezTo>
                      <a:cubicBezTo>
                        <a:pt x="31984" y="142875"/>
                        <a:pt x="0" y="110891"/>
                        <a:pt x="0" y="71438"/>
                      </a:cubicBezTo>
                      <a:cubicBezTo>
                        <a:pt x="0" y="31984"/>
                        <a:pt x="31984" y="0"/>
                        <a:pt x="71438" y="0"/>
                      </a:cubicBezTo>
                      <a:cubicBezTo>
                        <a:pt x="110892" y="0"/>
                        <a:pt x="142875" y="31984"/>
                        <a:pt x="142875" y="71438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รูปแบบอิสระ: รูปร่าง 14">
                  <a:extLst>
                    <a:ext uri="{FF2B5EF4-FFF2-40B4-BE49-F238E27FC236}">
                      <a16:creationId xmlns:a16="http://schemas.microsoft.com/office/drawing/2014/main" id="{1C0C057B-A2CC-4659-87C1-F9DB7C7D0527}"/>
                    </a:ext>
                  </a:extLst>
                </p:cNvPr>
                <p:cNvSpPr/>
                <p:nvPr/>
              </p:nvSpPr>
              <p:spPr>
                <a:xfrm>
                  <a:off x="4661979" y="2065337"/>
                  <a:ext cx="179895" cy="92138"/>
                </a:xfrm>
                <a:custGeom>
                  <a:avLst/>
                  <a:gdLst>
                    <a:gd name="connsiteX0" fmla="*/ 43370 w 179895"/>
                    <a:gd name="connsiteY0" fmla="*/ 92075 h 92138"/>
                    <a:gd name="connsiteX1" fmla="*/ 38608 w 179895"/>
                    <a:gd name="connsiteY1" fmla="*/ 92075 h 92138"/>
                    <a:gd name="connsiteX2" fmla="*/ 6858 w 179895"/>
                    <a:gd name="connsiteY2" fmla="*/ 77787 h 92138"/>
                    <a:gd name="connsiteX3" fmla="*/ 508 w 179895"/>
                    <a:gd name="connsiteY3" fmla="*/ 49212 h 92138"/>
                    <a:gd name="connsiteX4" fmla="*/ 11620 w 179895"/>
                    <a:gd name="connsiteY4" fmla="*/ 52387 h 92138"/>
                    <a:gd name="connsiteX5" fmla="*/ 5270 w 179895"/>
                    <a:gd name="connsiteY5" fmla="*/ 50800 h 92138"/>
                    <a:gd name="connsiteX6" fmla="*/ 11620 w 179895"/>
                    <a:gd name="connsiteY6" fmla="*/ 52387 h 92138"/>
                    <a:gd name="connsiteX7" fmla="*/ 14795 w 179895"/>
                    <a:gd name="connsiteY7" fmla="*/ 71438 h 92138"/>
                    <a:gd name="connsiteX8" fmla="*/ 37020 w 179895"/>
                    <a:gd name="connsiteY8" fmla="*/ 80962 h 92138"/>
                    <a:gd name="connsiteX9" fmla="*/ 65595 w 179895"/>
                    <a:gd name="connsiteY9" fmla="*/ 69850 h 92138"/>
                    <a:gd name="connsiteX10" fmla="*/ 84645 w 179895"/>
                    <a:gd name="connsiteY10" fmla="*/ 7938 h 92138"/>
                    <a:gd name="connsiteX11" fmla="*/ 84645 w 179895"/>
                    <a:gd name="connsiteY11" fmla="*/ 0 h 92138"/>
                    <a:gd name="connsiteX12" fmla="*/ 95758 w 179895"/>
                    <a:gd name="connsiteY12" fmla="*/ 0 h 92138"/>
                    <a:gd name="connsiteX13" fmla="*/ 95758 w 179895"/>
                    <a:gd name="connsiteY13" fmla="*/ 6350 h 92138"/>
                    <a:gd name="connsiteX14" fmla="*/ 117983 w 179895"/>
                    <a:gd name="connsiteY14" fmla="*/ 71438 h 92138"/>
                    <a:gd name="connsiteX15" fmla="*/ 138620 w 179895"/>
                    <a:gd name="connsiteY15" fmla="*/ 79375 h 92138"/>
                    <a:gd name="connsiteX16" fmla="*/ 160845 w 179895"/>
                    <a:gd name="connsiteY16" fmla="*/ 71438 h 92138"/>
                    <a:gd name="connsiteX17" fmla="*/ 168783 w 179895"/>
                    <a:gd name="connsiteY17" fmla="*/ 47625 h 92138"/>
                    <a:gd name="connsiteX18" fmla="*/ 179895 w 179895"/>
                    <a:gd name="connsiteY18" fmla="*/ 47625 h 92138"/>
                    <a:gd name="connsiteX19" fmla="*/ 168783 w 179895"/>
                    <a:gd name="connsiteY19" fmla="*/ 80962 h 92138"/>
                    <a:gd name="connsiteX20" fmla="*/ 138620 w 179895"/>
                    <a:gd name="connsiteY20" fmla="*/ 92075 h 92138"/>
                    <a:gd name="connsiteX21" fmla="*/ 110045 w 179895"/>
                    <a:gd name="connsiteY21" fmla="*/ 80962 h 92138"/>
                    <a:gd name="connsiteX22" fmla="*/ 90995 w 179895"/>
                    <a:gd name="connsiteY22" fmla="*/ 46037 h 92138"/>
                    <a:gd name="connsiteX23" fmla="*/ 73533 w 179895"/>
                    <a:gd name="connsiteY23" fmla="*/ 77787 h 92138"/>
                    <a:gd name="connsiteX24" fmla="*/ 43370 w 179895"/>
                    <a:gd name="connsiteY24" fmla="*/ 92075 h 92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79895" h="92138">
                      <a:moveTo>
                        <a:pt x="43370" y="92075"/>
                      </a:moveTo>
                      <a:cubicBezTo>
                        <a:pt x="41783" y="92075"/>
                        <a:pt x="40196" y="92075"/>
                        <a:pt x="38608" y="92075"/>
                      </a:cubicBezTo>
                      <a:cubicBezTo>
                        <a:pt x="24321" y="90487"/>
                        <a:pt x="13208" y="85725"/>
                        <a:pt x="6858" y="77787"/>
                      </a:cubicBezTo>
                      <a:cubicBezTo>
                        <a:pt x="-2667" y="65087"/>
                        <a:pt x="508" y="50800"/>
                        <a:pt x="508" y="49212"/>
                      </a:cubicBezTo>
                      <a:lnTo>
                        <a:pt x="11620" y="52387"/>
                      </a:lnTo>
                      <a:lnTo>
                        <a:pt x="5270" y="50800"/>
                      </a:lnTo>
                      <a:lnTo>
                        <a:pt x="11620" y="52387"/>
                      </a:lnTo>
                      <a:cubicBezTo>
                        <a:pt x="11620" y="52387"/>
                        <a:pt x="10033" y="63500"/>
                        <a:pt x="14795" y="71438"/>
                      </a:cubicBezTo>
                      <a:cubicBezTo>
                        <a:pt x="19558" y="77787"/>
                        <a:pt x="27495" y="80962"/>
                        <a:pt x="37020" y="80962"/>
                      </a:cubicBezTo>
                      <a:cubicBezTo>
                        <a:pt x="48133" y="82550"/>
                        <a:pt x="57658" y="77787"/>
                        <a:pt x="65595" y="69850"/>
                      </a:cubicBezTo>
                      <a:cubicBezTo>
                        <a:pt x="78295" y="57150"/>
                        <a:pt x="84645" y="33337"/>
                        <a:pt x="84645" y="7938"/>
                      </a:cubicBezTo>
                      <a:cubicBezTo>
                        <a:pt x="84645" y="3175"/>
                        <a:pt x="84645" y="1587"/>
                        <a:pt x="84645" y="0"/>
                      </a:cubicBezTo>
                      <a:lnTo>
                        <a:pt x="95758" y="0"/>
                      </a:lnTo>
                      <a:cubicBezTo>
                        <a:pt x="95758" y="1587"/>
                        <a:pt x="95758" y="4762"/>
                        <a:pt x="95758" y="6350"/>
                      </a:cubicBezTo>
                      <a:cubicBezTo>
                        <a:pt x="97345" y="20637"/>
                        <a:pt x="102108" y="55563"/>
                        <a:pt x="117983" y="71438"/>
                      </a:cubicBezTo>
                      <a:cubicBezTo>
                        <a:pt x="124333" y="77787"/>
                        <a:pt x="130683" y="79375"/>
                        <a:pt x="138620" y="79375"/>
                      </a:cubicBezTo>
                      <a:cubicBezTo>
                        <a:pt x="138620" y="79375"/>
                        <a:pt x="152908" y="79375"/>
                        <a:pt x="160845" y="71438"/>
                      </a:cubicBezTo>
                      <a:cubicBezTo>
                        <a:pt x="165608" y="66675"/>
                        <a:pt x="168783" y="57150"/>
                        <a:pt x="168783" y="47625"/>
                      </a:cubicBezTo>
                      <a:lnTo>
                        <a:pt x="179895" y="47625"/>
                      </a:lnTo>
                      <a:cubicBezTo>
                        <a:pt x="179895" y="61912"/>
                        <a:pt x="176720" y="73025"/>
                        <a:pt x="168783" y="80962"/>
                      </a:cubicBezTo>
                      <a:cubicBezTo>
                        <a:pt x="156083" y="93662"/>
                        <a:pt x="138620" y="92075"/>
                        <a:pt x="138620" y="92075"/>
                      </a:cubicBezTo>
                      <a:cubicBezTo>
                        <a:pt x="127508" y="92075"/>
                        <a:pt x="117983" y="88900"/>
                        <a:pt x="110045" y="80962"/>
                      </a:cubicBezTo>
                      <a:cubicBezTo>
                        <a:pt x="100520" y="71438"/>
                        <a:pt x="94170" y="58737"/>
                        <a:pt x="90995" y="46037"/>
                      </a:cubicBezTo>
                      <a:cubicBezTo>
                        <a:pt x="87821" y="58737"/>
                        <a:pt x="81470" y="69850"/>
                        <a:pt x="73533" y="77787"/>
                      </a:cubicBezTo>
                      <a:cubicBezTo>
                        <a:pt x="67183" y="87313"/>
                        <a:pt x="56071" y="92075"/>
                        <a:pt x="43370" y="9207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รูปแบบอิสระ: รูปร่าง 15">
                  <a:extLst>
                    <a:ext uri="{FF2B5EF4-FFF2-40B4-BE49-F238E27FC236}">
                      <a16:creationId xmlns:a16="http://schemas.microsoft.com/office/drawing/2014/main" id="{C0E0F4EA-B056-4CBF-847B-D7073E291F3E}"/>
                    </a:ext>
                  </a:extLst>
                </p:cNvPr>
                <p:cNvSpPr/>
                <p:nvPr/>
              </p:nvSpPr>
              <p:spPr>
                <a:xfrm>
                  <a:off x="4710857" y="2014203"/>
                  <a:ext cx="86724" cy="62246"/>
                </a:xfrm>
                <a:custGeom>
                  <a:avLst/>
                  <a:gdLst>
                    <a:gd name="connsiteX0" fmla="*/ 842 w 86724"/>
                    <a:gd name="connsiteY0" fmla="*/ 16209 h 62246"/>
                    <a:gd name="connsiteX1" fmla="*/ 43705 w 86724"/>
                    <a:gd name="connsiteY1" fmla="*/ 62246 h 62246"/>
                    <a:gd name="connsiteX2" fmla="*/ 86567 w 86724"/>
                    <a:gd name="connsiteY2" fmla="*/ 16209 h 62246"/>
                    <a:gd name="connsiteX3" fmla="*/ 842 w 86724"/>
                    <a:gd name="connsiteY3" fmla="*/ 16209 h 62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6724" h="62246">
                      <a:moveTo>
                        <a:pt x="842" y="16209"/>
                      </a:moveTo>
                      <a:cubicBezTo>
                        <a:pt x="-7096" y="32084"/>
                        <a:pt x="43705" y="62246"/>
                        <a:pt x="43705" y="62246"/>
                      </a:cubicBezTo>
                      <a:cubicBezTo>
                        <a:pt x="43705" y="62246"/>
                        <a:pt x="89742" y="33671"/>
                        <a:pt x="86567" y="16209"/>
                      </a:cubicBezTo>
                      <a:cubicBezTo>
                        <a:pt x="83392" y="-1254"/>
                        <a:pt x="13542" y="-9191"/>
                        <a:pt x="842" y="1620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รูปแบบอิสระ: รูปร่าง 16">
                  <a:extLst>
                    <a:ext uri="{FF2B5EF4-FFF2-40B4-BE49-F238E27FC236}">
                      <a16:creationId xmlns:a16="http://schemas.microsoft.com/office/drawing/2014/main" id="{26F5FC21-BA57-49DE-B2B1-0CB006BB2DF2}"/>
                    </a:ext>
                  </a:extLst>
                </p:cNvPr>
                <p:cNvSpPr/>
                <p:nvPr/>
              </p:nvSpPr>
              <p:spPr>
                <a:xfrm>
                  <a:off x="4938712" y="1047750"/>
                  <a:ext cx="251281" cy="387350"/>
                </a:xfrm>
                <a:custGeom>
                  <a:avLst/>
                  <a:gdLst>
                    <a:gd name="connsiteX0" fmla="*/ 0 w 251281"/>
                    <a:gd name="connsiteY0" fmla="*/ 387350 h 387350"/>
                    <a:gd name="connsiteX1" fmla="*/ 195262 w 251281"/>
                    <a:gd name="connsiteY1" fmla="*/ 0 h 387350"/>
                    <a:gd name="connsiteX2" fmla="*/ 250825 w 251281"/>
                    <a:gd name="connsiteY2" fmla="*/ 55563 h 387350"/>
                    <a:gd name="connsiteX3" fmla="*/ 0 w 251281"/>
                    <a:gd name="connsiteY3" fmla="*/ 387350 h 387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1281" h="387350">
                      <a:moveTo>
                        <a:pt x="0" y="387350"/>
                      </a:moveTo>
                      <a:cubicBezTo>
                        <a:pt x="0" y="387350"/>
                        <a:pt x="84137" y="82550"/>
                        <a:pt x="195262" y="0"/>
                      </a:cubicBezTo>
                      <a:cubicBezTo>
                        <a:pt x="195262" y="0"/>
                        <a:pt x="257175" y="52388"/>
                        <a:pt x="250825" y="55563"/>
                      </a:cubicBezTo>
                      <a:cubicBezTo>
                        <a:pt x="166688" y="111125"/>
                        <a:pt x="28575" y="346075"/>
                        <a:pt x="0" y="387350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รูปแบบอิสระ: รูปร่าง 17">
                  <a:extLst>
                    <a:ext uri="{FF2B5EF4-FFF2-40B4-BE49-F238E27FC236}">
                      <a16:creationId xmlns:a16="http://schemas.microsoft.com/office/drawing/2014/main" id="{D1391782-04E4-4832-956E-23A1714BC5F5}"/>
                    </a:ext>
                  </a:extLst>
                </p:cNvPr>
                <p:cNvSpPr/>
                <p:nvPr/>
              </p:nvSpPr>
              <p:spPr>
                <a:xfrm>
                  <a:off x="4327955" y="626856"/>
                  <a:ext cx="240869" cy="811418"/>
                </a:xfrm>
                <a:custGeom>
                  <a:avLst/>
                  <a:gdLst>
                    <a:gd name="connsiteX0" fmla="*/ 240869 w 240869"/>
                    <a:gd name="connsiteY0" fmla="*/ 811418 h 811418"/>
                    <a:gd name="connsiteX1" fmla="*/ 23382 w 240869"/>
                    <a:gd name="connsiteY1" fmla="*/ 1793 h 811418"/>
                    <a:gd name="connsiteX2" fmla="*/ 240869 w 240869"/>
                    <a:gd name="connsiteY2" fmla="*/ 811418 h 8114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40869" h="811418">
                      <a:moveTo>
                        <a:pt x="240869" y="811418"/>
                      </a:moveTo>
                      <a:cubicBezTo>
                        <a:pt x="240869" y="811418"/>
                        <a:pt x="180544" y="-44244"/>
                        <a:pt x="23382" y="1793"/>
                      </a:cubicBezTo>
                      <a:cubicBezTo>
                        <a:pt x="-78218" y="31956"/>
                        <a:pt x="180544" y="595518"/>
                        <a:pt x="240869" y="811418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9" name="รูปแบบอิสระ: รูปร่าง 18">
                <a:extLst>
                  <a:ext uri="{FF2B5EF4-FFF2-40B4-BE49-F238E27FC236}">
                    <a16:creationId xmlns:a16="http://schemas.microsoft.com/office/drawing/2014/main" id="{89665F82-EDB5-44ED-9015-E1EE72D1FF33}"/>
                  </a:ext>
                </a:extLst>
              </p:cNvPr>
              <p:cNvSpPr/>
              <p:nvPr/>
            </p:nvSpPr>
            <p:spPr>
              <a:xfrm>
                <a:off x="5111750" y="1027112"/>
                <a:ext cx="168275" cy="125412"/>
              </a:xfrm>
              <a:custGeom>
                <a:avLst/>
                <a:gdLst>
                  <a:gd name="connsiteX0" fmla="*/ 0 w 168275"/>
                  <a:gd name="connsiteY0" fmla="*/ 0 h 125412"/>
                  <a:gd name="connsiteX1" fmla="*/ 168275 w 168275"/>
                  <a:gd name="connsiteY1" fmla="*/ 125413 h 125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8275" h="125412">
                    <a:moveTo>
                      <a:pt x="0" y="0"/>
                    </a:moveTo>
                    <a:cubicBezTo>
                      <a:pt x="0" y="0"/>
                      <a:pt x="69850" y="84138"/>
                      <a:pt x="168275" y="125413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" name="รูปแบบอิสระ: รูปร่าง 19">
              <a:extLst>
                <a:ext uri="{FF2B5EF4-FFF2-40B4-BE49-F238E27FC236}">
                  <a16:creationId xmlns:a16="http://schemas.microsoft.com/office/drawing/2014/main" id="{C41A951A-3EC0-4D68-8940-98C20C824314}"/>
                </a:ext>
              </a:extLst>
            </p:cNvPr>
            <p:cNvSpPr/>
            <p:nvPr/>
          </p:nvSpPr>
          <p:spPr>
            <a:xfrm>
              <a:off x="4946297" y="2321387"/>
              <a:ext cx="285845" cy="250748"/>
            </a:xfrm>
            <a:custGeom>
              <a:avLst/>
              <a:gdLst>
                <a:gd name="connsiteX0" fmla="*/ 174978 w 285845"/>
                <a:gd name="connsiteY0" fmla="*/ 4300 h 250748"/>
                <a:gd name="connsiteX1" fmla="*/ 249590 w 285845"/>
                <a:gd name="connsiteY1" fmla="*/ 240837 h 250748"/>
                <a:gd name="connsiteX2" fmla="*/ 147990 w 285845"/>
                <a:gd name="connsiteY2" fmla="*/ 221788 h 250748"/>
                <a:gd name="connsiteX3" fmla="*/ 105128 w 285845"/>
                <a:gd name="connsiteY3" fmla="*/ 209087 h 250748"/>
                <a:gd name="connsiteX4" fmla="*/ 36865 w 285845"/>
                <a:gd name="connsiteY4" fmla="*/ 215438 h 250748"/>
                <a:gd name="connsiteX5" fmla="*/ 174978 w 285845"/>
                <a:gd name="connsiteY5" fmla="*/ 4300 h 250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845" h="250748">
                  <a:moveTo>
                    <a:pt x="174978" y="4300"/>
                  </a:moveTo>
                  <a:cubicBezTo>
                    <a:pt x="298803" y="29700"/>
                    <a:pt x="311503" y="204325"/>
                    <a:pt x="249590" y="240837"/>
                  </a:cubicBezTo>
                  <a:cubicBezTo>
                    <a:pt x="217840" y="259888"/>
                    <a:pt x="170215" y="250363"/>
                    <a:pt x="147990" y="221788"/>
                  </a:cubicBezTo>
                  <a:cubicBezTo>
                    <a:pt x="138465" y="207500"/>
                    <a:pt x="121003" y="202738"/>
                    <a:pt x="105128" y="209087"/>
                  </a:cubicBezTo>
                  <a:cubicBezTo>
                    <a:pt x="89253" y="215438"/>
                    <a:pt x="87665" y="229725"/>
                    <a:pt x="36865" y="215438"/>
                  </a:cubicBezTo>
                  <a:cubicBezTo>
                    <a:pt x="-34572" y="193212"/>
                    <a:pt x="-9172" y="-33800"/>
                    <a:pt x="174978" y="4300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รูปแบบอิสระ: รูปร่าง 20">
              <a:extLst>
                <a:ext uri="{FF2B5EF4-FFF2-40B4-BE49-F238E27FC236}">
                  <a16:creationId xmlns:a16="http://schemas.microsoft.com/office/drawing/2014/main" id="{E0FBF7F0-780E-43D7-9AAE-C42908514339}"/>
                </a:ext>
              </a:extLst>
            </p:cNvPr>
            <p:cNvSpPr/>
            <p:nvPr/>
          </p:nvSpPr>
          <p:spPr>
            <a:xfrm>
              <a:off x="4278656" y="2307457"/>
              <a:ext cx="289011" cy="251978"/>
            </a:xfrm>
            <a:custGeom>
              <a:avLst/>
              <a:gdLst>
                <a:gd name="connsiteX0" fmla="*/ 112368 w 289011"/>
                <a:gd name="connsiteY0" fmla="*/ 3942 h 251978"/>
                <a:gd name="connsiteX1" fmla="*/ 36168 w 289011"/>
                <a:gd name="connsiteY1" fmla="*/ 242067 h 251978"/>
                <a:gd name="connsiteX2" fmla="*/ 137768 w 289011"/>
                <a:gd name="connsiteY2" fmla="*/ 223017 h 251978"/>
                <a:gd name="connsiteX3" fmla="*/ 180631 w 289011"/>
                <a:gd name="connsiteY3" fmla="*/ 210317 h 251978"/>
                <a:gd name="connsiteX4" fmla="*/ 248893 w 289011"/>
                <a:gd name="connsiteY4" fmla="*/ 216667 h 251978"/>
                <a:gd name="connsiteX5" fmla="*/ 112368 w 289011"/>
                <a:gd name="connsiteY5" fmla="*/ 3942 h 25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011" h="251978">
                  <a:moveTo>
                    <a:pt x="112368" y="3942"/>
                  </a:moveTo>
                  <a:cubicBezTo>
                    <a:pt x="-13044" y="29342"/>
                    <a:pt x="-25744" y="205555"/>
                    <a:pt x="36168" y="242067"/>
                  </a:cubicBezTo>
                  <a:cubicBezTo>
                    <a:pt x="67918" y="261117"/>
                    <a:pt x="117131" y="251592"/>
                    <a:pt x="137768" y="223017"/>
                  </a:cubicBezTo>
                  <a:cubicBezTo>
                    <a:pt x="147293" y="208730"/>
                    <a:pt x="164756" y="203967"/>
                    <a:pt x="180631" y="210317"/>
                  </a:cubicBezTo>
                  <a:cubicBezTo>
                    <a:pt x="196506" y="216667"/>
                    <a:pt x="198093" y="230955"/>
                    <a:pt x="248893" y="216667"/>
                  </a:cubicBezTo>
                  <a:cubicBezTo>
                    <a:pt x="325093" y="196030"/>
                    <a:pt x="299693" y="-32570"/>
                    <a:pt x="112368" y="3942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รูปแบบอิสระ: รูปร่าง 21">
              <a:extLst>
                <a:ext uri="{FF2B5EF4-FFF2-40B4-BE49-F238E27FC236}">
                  <a16:creationId xmlns:a16="http://schemas.microsoft.com/office/drawing/2014/main" id="{F70C1A8D-151B-4580-B025-ED7516C0E092}"/>
                </a:ext>
              </a:extLst>
            </p:cNvPr>
            <p:cNvSpPr/>
            <p:nvPr/>
          </p:nvSpPr>
          <p:spPr>
            <a:xfrm>
              <a:off x="2568785" y="646686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40 w 270433"/>
                <a:gd name="connsiteY2" fmla="*/ 139126 h 271697"/>
                <a:gd name="connsiteX3" fmla="*/ 225215 w 270433"/>
                <a:gd name="connsiteY3" fmla="*/ 135951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6 h 271697"/>
                <a:gd name="connsiteX8" fmla="*/ 220452 w 270433"/>
                <a:gd name="connsiteY8" fmla="*/ 24826 h 271697"/>
                <a:gd name="connsiteX9" fmla="*/ 169652 w 270433"/>
                <a:gd name="connsiteY9" fmla="*/ 51813 h 271697"/>
                <a:gd name="connsiteX10" fmla="*/ 156952 w 270433"/>
                <a:gd name="connsiteY10" fmla="*/ 81976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1 h 271697"/>
                <a:gd name="connsiteX15" fmla="*/ 77577 w 270433"/>
                <a:gd name="connsiteY15" fmla="*/ 8951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1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6 h 271697"/>
                <a:gd name="connsiteX25" fmla="*/ 71227 w 270433"/>
                <a:gd name="connsiteY25" fmla="*/ 199451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7 w 270433"/>
                <a:gd name="connsiteY28" fmla="*/ 255013 h 271697"/>
                <a:gd name="connsiteX29" fmla="*/ 133140 w 270433"/>
                <a:gd name="connsiteY29" fmla="*/ 270888 h 271697"/>
                <a:gd name="connsiteX30" fmla="*/ 160127 w 270433"/>
                <a:gd name="connsiteY30" fmla="*/ 247076 h 271697"/>
                <a:gd name="connsiteX31" fmla="*/ 166477 w 270433"/>
                <a:gd name="connsiteY31" fmla="*/ 235963 h 271697"/>
                <a:gd name="connsiteX32" fmla="*/ 171240 w 270433"/>
                <a:gd name="connsiteY32" fmla="*/ 229613 h 271697"/>
                <a:gd name="connsiteX33" fmla="*/ 176002 w 270433"/>
                <a:gd name="connsiteY33" fmla="*/ 215326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6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2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40" y="139126"/>
                  </a:cubicBezTo>
                  <a:cubicBezTo>
                    <a:pt x="231565" y="137538"/>
                    <a:pt x="228390" y="135951"/>
                    <a:pt x="225215" y="135951"/>
                  </a:cubicBezTo>
                  <a:cubicBezTo>
                    <a:pt x="223627" y="135951"/>
                    <a:pt x="222040" y="134363"/>
                    <a:pt x="220452" y="134363"/>
                  </a:cubicBezTo>
                  <a:cubicBezTo>
                    <a:pt x="228390" y="129601"/>
                    <a:pt x="234740" y="123251"/>
                    <a:pt x="242677" y="116901"/>
                  </a:cubicBezTo>
                  <a:cubicBezTo>
                    <a:pt x="250615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6"/>
                  </a:cubicBezTo>
                  <a:cubicBezTo>
                    <a:pt x="260140" y="35938"/>
                    <a:pt x="241090" y="26413"/>
                    <a:pt x="220452" y="24826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7" y="70863"/>
                    <a:pt x="156952" y="81976"/>
                  </a:cubicBezTo>
                  <a:cubicBezTo>
                    <a:pt x="156952" y="78801"/>
                    <a:pt x="155365" y="74038"/>
                    <a:pt x="153777" y="70863"/>
                  </a:cubicBezTo>
                  <a:cubicBezTo>
                    <a:pt x="155365" y="59751"/>
                    <a:pt x="153777" y="48638"/>
                    <a:pt x="150602" y="39113"/>
                  </a:cubicBezTo>
                  <a:cubicBezTo>
                    <a:pt x="145840" y="24826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1"/>
                  </a:cubicBezTo>
                  <a:cubicBezTo>
                    <a:pt x="101390" y="-2162"/>
                    <a:pt x="87102" y="-574"/>
                    <a:pt x="77577" y="8951"/>
                  </a:cubicBezTo>
                  <a:cubicBezTo>
                    <a:pt x="75990" y="10538"/>
                    <a:pt x="74402" y="12126"/>
                    <a:pt x="74402" y="13713"/>
                  </a:cubicBezTo>
                  <a:cubicBezTo>
                    <a:pt x="71227" y="16888"/>
                    <a:pt x="69640" y="18476"/>
                    <a:pt x="66465" y="21651"/>
                  </a:cubicBezTo>
                  <a:cubicBezTo>
                    <a:pt x="58527" y="34351"/>
                    <a:pt x="56940" y="51813"/>
                    <a:pt x="61702" y="66101"/>
                  </a:cubicBezTo>
                  <a:cubicBezTo>
                    <a:pt x="64877" y="74038"/>
                    <a:pt x="69640" y="81976"/>
                    <a:pt x="74402" y="89913"/>
                  </a:cubicBezTo>
                  <a:cubicBezTo>
                    <a:pt x="68052" y="89913"/>
                    <a:pt x="60115" y="88326"/>
                    <a:pt x="53765" y="89913"/>
                  </a:cubicBezTo>
                  <a:cubicBezTo>
                    <a:pt x="34715" y="91501"/>
                    <a:pt x="17252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5" y="185163"/>
                    <a:pt x="49002" y="189926"/>
                    <a:pt x="68052" y="185163"/>
                  </a:cubicBezTo>
                  <a:cubicBezTo>
                    <a:pt x="69640" y="185163"/>
                    <a:pt x="72815" y="183576"/>
                    <a:pt x="74402" y="183576"/>
                  </a:cubicBezTo>
                  <a:cubicBezTo>
                    <a:pt x="72815" y="188338"/>
                    <a:pt x="71227" y="194688"/>
                    <a:pt x="71227" y="199451"/>
                  </a:cubicBezTo>
                  <a:cubicBezTo>
                    <a:pt x="69640" y="215326"/>
                    <a:pt x="75990" y="231201"/>
                    <a:pt x="85515" y="243901"/>
                  </a:cubicBezTo>
                  <a:cubicBezTo>
                    <a:pt x="88690" y="247076"/>
                    <a:pt x="91865" y="250251"/>
                    <a:pt x="95040" y="251838"/>
                  </a:cubicBezTo>
                  <a:cubicBezTo>
                    <a:pt x="95040" y="253426"/>
                    <a:pt x="96627" y="255013"/>
                    <a:pt x="96627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7" y="247076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1"/>
                    <a:pt x="171240" y="229613"/>
                  </a:cubicBezTo>
                  <a:cubicBezTo>
                    <a:pt x="172827" y="224851"/>
                    <a:pt x="176002" y="220088"/>
                    <a:pt x="176002" y="215326"/>
                  </a:cubicBezTo>
                  <a:cubicBezTo>
                    <a:pt x="183940" y="218501"/>
                    <a:pt x="191877" y="221676"/>
                    <a:pt x="201402" y="221676"/>
                  </a:cubicBezTo>
                  <a:cubicBezTo>
                    <a:pt x="204577" y="224851"/>
                    <a:pt x="207752" y="226438"/>
                    <a:pt x="212515" y="228026"/>
                  </a:cubicBezTo>
                  <a:cubicBezTo>
                    <a:pt x="223627" y="232788"/>
                    <a:pt x="234740" y="232788"/>
                    <a:pt x="244265" y="226438"/>
                  </a:cubicBezTo>
                  <a:cubicBezTo>
                    <a:pt x="260140" y="218501"/>
                    <a:pt x="268077" y="201038"/>
                    <a:pt x="269665" y="183576"/>
                  </a:cubicBezTo>
                  <a:cubicBezTo>
                    <a:pt x="268077" y="169288"/>
                    <a:pt x="256965" y="151826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รูปแบบอิสระ: รูปร่าง 22">
              <a:extLst>
                <a:ext uri="{FF2B5EF4-FFF2-40B4-BE49-F238E27FC236}">
                  <a16:creationId xmlns:a16="http://schemas.microsoft.com/office/drawing/2014/main" id="{9527F9F8-3190-42EB-B73E-15871BA87138}"/>
                </a:ext>
              </a:extLst>
            </p:cNvPr>
            <p:cNvSpPr/>
            <p:nvPr/>
          </p:nvSpPr>
          <p:spPr>
            <a:xfrm>
              <a:off x="8506035" y="1297561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39 w 270433"/>
                <a:gd name="connsiteY2" fmla="*/ 139126 h 271697"/>
                <a:gd name="connsiteX3" fmla="*/ 225215 w 270433"/>
                <a:gd name="connsiteY3" fmla="*/ 135951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6 h 271697"/>
                <a:gd name="connsiteX8" fmla="*/ 220452 w 270433"/>
                <a:gd name="connsiteY8" fmla="*/ 24826 h 271697"/>
                <a:gd name="connsiteX9" fmla="*/ 169652 w 270433"/>
                <a:gd name="connsiteY9" fmla="*/ 51813 h 271697"/>
                <a:gd name="connsiteX10" fmla="*/ 156952 w 270433"/>
                <a:gd name="connsiteY10" fmla="*/ 81976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1 h 271697"/>
                <a:gd name="connsiteX15" fmla="*/ 77577 w 270433"/>
                <a:gd name="connsiteY15" fmla="*/ 8951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1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6 h 271697"/>
                <a:gd name="connsiteX25" fmla="*/ 71227 w 270433"/>
                <a:gd name="connsiteY25" fmla="*/ 199451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8 w 270433"/>
                <a:gd name="connsiteY28" fmla="*/ 255013 h 271697"/>
                <a:gd name="connsiteX29" fmla="*/ 133140 w 270433"/>
                <a:gd name="connsiteY29" fmla="*/ 270888 h 271697"/>
                <a:gd name="connsiteX30" fmla="*/ 160128 w 270433"/>
                <a:gd name="connsiteY30" fmla="*/ 247076 h 271697"/>
                <a:gd name="connsiteX31" fmla="*/ 166477 w 270433"/>
                <a:gd name="connsiteY31" fmla="*/ 235963 h 271697"/>
                <a:gd name="connsiteX32" fmla="*/ 171239 w 270433"/>
                <a:gd name="connsiteY32" fmla="*/ 229613 h 271697"/>
                <a:gd name="connsiteX33" fmla="*/ 176003 w 270433"/>
                <a:gd name="connsiteY33" fmla="*/ 215326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6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3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39" y="139126"/>
                  </a:cubicBezTo>
                  <a:cubicBezTo>
                    <a:pt x="231565" y="137538"/>
                    <a:pt x="228390" y="135951"/>
                    <a:pt x="225215" y="135951"/>
                  </a:cubicBezTo>
                  <a:cubicBezTo>
                    <a:pt x="223628" y="135951"/>
                    <a:pt x="222040" y="134363"/>
                    <a:pt x="220452" y="134363"/>
                  </a:cubicBezTo>
                  <a:cubicBezTo>
                    <a:pt x="228390" y="129601"/>
                    <a:pt x="234739" y="123251"/>
                    <a:pt x="242677" y="116901"/>
                  </a:cubicBezTo>
                  <a:cubicBezTo>
                    <a:pt x="250614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6"/>
                  </a:cubicBezTo>
                  <a:cubicBezTo>
                    <a:pt x="260140" y="35938"/>
                    <a:pt x="241090" y="26413"/>
                    <a:pt x="220452" y="24826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8" y="70863"/>
                    <a:pt x="156952" y="81976"/>
                  </a:cubicBezTo>
                  <a:cubicBezTo>
                    <a:pt x="156952" y="78801"/>
                    <a:pt x="155364" y="74038"/>
                    <a:pt x="153777" y="70863"/>
                  </a:cubicBezTo>
                  <a:cubicBezTo>
                    <a:pt x="155364" y="59751"/>
                    <a:pt x="153777" y="48638"/>
                    <a:pt x="150602" y="39113"/>
                  </a:cubicBezTo>
                  <a:cubicBezTo>
                    <a:pt x="145840" y="24826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1"/>
                  </a:cubicBezTo>
                  <a:cubicBezTo>
                    <a:pt x="101390" y="-2162"/>
                    <a:pt x="87102" y="-574"/>
                    <a:pt x="77577" y="8951"/>
                  </a:cubicBezTo>
                  <a:cubicBezTo>
                    <a:pt x="75989" y="10538"/>
                    <a:pt x="74402" y="12126"/>
                    <a:pt x="74402" y="13713"/>
                  </a:cubicBezTo>
                  <a:cubicBezTo>
                    <a:pt x="71227" y="16888"/>
                    <a:pt x="69640" y="18476"/>
                    <a:pt x="66465" y="21651"/>
                  </a:cubicBezTo>
                  <a:cubicBezTo>
                    <a:pt x="58527" y="34351"/>
                    <a:pt x="56940" y="51813"/>
                    <a:pt x="61702" y="66101"/>
                  </a:cubicBezTo>
                  <a:cubicBezTo>
                    <a:pt x="64878" y="74038"/>
                    <a:pt x="69640" y="81976"/>
                    <a:pt x="74402" y="89913"/>
                  </a:cubicBezTo>
                  <a:cubicBezTo>
                    <a:pt x="68052" y="89913"/>
                    <a:pt x="60114" y="88326"/>
                    <a:pt x="53765" y="89913"/>
                  </a:cubicBezTo>
                  <a:cubicBezTo>
                    <a:pt x="34715" y="91501"/>
                    <a:pt x="17253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4" y="185163"/>
                    <a:pt x="49003" y="189926"/>
                    <a:pt x="68052" y="185163"/>
                  </a:cubicBezTo>
                  <a:cubicBezTo>
                    <a:pt x="69640" y="185163"/>
                    <a:pt x="72815" y="183576"/>
                    <a:pt x="74402" y="183576"/>
                  </a:cubicBezTo>
                  <a:cubicBezTo>
                    <a:pt x="72815" y="188338"/>
                    <a:pt x="71227" y="194688"/>
                    <a:pt x="71227" y="199451"/>
                  </a:cubicBezTo>
                  <a:cubicBezTo>
                    <a:pt x="69640" y="215326"/>
                    <a:pt x="75989" y="231201"/>
                    <a:pt x="85515" y="243901"/>
                  </a:cubicBezTo>
                  <a:cubicBezTo>
                    <a:pt x="88690" y="247076"/>
                    <a:pt x="91864" y="250251"/>
                    <a:pt x="95040" y="251838"/>
                  </a:cubicBezTo>
                  <a:cubicBezTo>
                    <a:pt x="95040" y="253426"/>
                    <a:pt x="96628" y="255013"/>
                    <a:pt x="96628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8" y="247076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1"/>
                    <a:pt x="171239" y="229613"/>
                  </a:cubicBezTo>
                  <a:cubicBezTo>
                    <a:pt x="172827" y="224851"/>
                    <a:pt x="176003" y="220088"/>
                    <a:pt x="176003" y="215326"/>
                  </a:cubicBezTo>
                  <a:cubicBezTo>
                    <a:pt x="183940" y="218501"/>
                    <a:pt x="191878" y="221676"/>
                    <a:pt x="201402" y="221676"/>
                  </a:cubicBezTo>
                  <a:cubicBezTo>
                    <a:pt x="204577" y="224851"/>
                    <a:pt x="207753" y="226438"/>
                    <a:pt x="212515" y="228026"/>
                  </a:cubicBezTo>
                  <a:cubicBezTo>
                    <a:pt x="223628" y="232788"/>
                    <a:pt x="234739" y="232788"/>
                    <a:pt x="244265" y="226438"/>
                  </a:cubicBezTo>
                  <a:cubicBezTo>
                    <a:pt x="260140" y="218501"/>
                    <a:pt x="268077" y="201038"/>
                    <a:pt x="269665" y="183576"/>
                  </a:cubicBezTo>
                  <a:cubicBezTo>
                    <a:pt x="268077" y="169288"/>
                    <a:pt x="256965" y="151826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รูปแบบอิสระ: รูปร่าง 23">
              <a:extLst>
                <a:ext uri="{FF2B5EF4-FFF2-40B4-BE49-F238E27FC236}">
                  <a16:creationId xmlns:a16="http://schemas.microsoft.com/office/drawing/2014/main" id="{C9710E7F-1576-4DE7-A346-611B6A97D359}"/>
                </a:ext>
              </a:extLst>
            </p:cNvPr>
            <p:cNvSpPr/>
            <p:nvPr/>
          </p:nvSpPr>
          <p:spPr>
            <a:xfrm>
              <a:off x="4854785" y="4615436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40 w 270433"/>
                <a:gd name="connsiteY2" fmla="*/ 139126 h 271697"/>
                <a:gd name="connsiteX3" fmla="*/ 225215 w 270433"/>
                <a:gd name="connsiteY3" fmla="*/ 135950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5 h 271697"/>
                <a:gd name="connsiteX8" fmla="*/ 220452 w 270433"/>
                <a:gd name="connsiteY8" fmla="*/ 24825 h 271697"/>
                <a:gd name="connsiteX9" fmla="*/ 169652 w 270433"/>
                <a:gd name="connsiteY9" fmla="*/ 51813 h 271697"/>
                <a:gd name="connsiteX10" fmla="*/ 156952 w 270433"/>
                <a:gd name="connsiteY10" fmla="*/ 81975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0 h 271697"/>
                <a:gd name="connsiteX15" fmla="*/ 77577 w 270433"/>
                <a:gd name="connsiteY15" fmla="*/ 8950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0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5 h 271697"/>
                <a:gd name="connsiteX25" fmla="*/ 71227 w 270433"/>
                <a:gd name="connsiteY25" fmla="*/ 199450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7 w 270433"/>
                <a:gd name="connsiteY28" fmla="*/ 255013 h 271697"/>
                <a:gd name="connsiteX29" fmla="*/ 133140 w 270433"/>
                <a:gd name="connsiteY29" fmla="*/ 270888 h 271697"/>
                <a:gd name="connsiteX30" fmla="*/ 160127 w 270433"/>
                <a:gd name="connsiteY30" fmla="*/ 247075 h 271697"/>
                <a:gd name="connsiteX31" fmla="*/ 166477 w 270433"/>
                <a:gd name="connsiteY31" fmla="*/ 235963 h 271697"/>
                <a:gd name="connsiteX32" fmla="*/ 171240 w 270433"/>
                <a:gd name="connsiteY32" fmla="*/ 229613 h 271697"/>
                <a:gd name="connsiteX33" fmla="*/ 176002 w 270433"/>
                <a:gd name="connsiteY33" fmla="*/ 215325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5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2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40" y="139126"/>
                  </a:cubicBezTo>
                  <a:cubicBezTo>
                    <a:pt x="231565" y="137538"/>
                    <a:pt x="228390" y="135950"/>
                    <a:pt x="225215" y="135950"/>
                  </a:cubicBezTo>
                  <a:cubicBezTo>
                    <a:pt x="223627" y="135950"/>
                    <a:pt x="222040" y="134363"/>
                    <a:pt x="220452" y="134363"/>
                  </a:cubicBezTo>
                  <a:cubicBezTo>
                    <a:pt x="228390" y="129600"/>
                    <a:pt x="234740" y="123251"/>
                    <a:pt x="242677" y="116901"/>
                  </a:cubicBezTo>
                  <a:cubicBezTo>
                    <a:pt x="250615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5"/>
                  </a:cubicBezTo>
                  <a:cubicBezTo>
                    <a:pt x="260140" y="35938"/>
                    <a:pt x="241090" y="26413"/>
                    <a:pt x="220452" y="24825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7" y="70863"/>
                    <a:pt x="156952" y="81975"/>
                  </a:cubicBezTo>
                  <a:cubicBezTo>
                    <a:pt x="156952" y="78801"/>
                    <a:pt x="155365" y="74038"/>
                    <a:pt x="153777" y="70863"/>
                  </a:cubicBezTo>
                  <a:cubicBezTo>
                    <a:pt x="155365" y="59751"/>
                    <a:pt x="153777" y="48638"/>
                    <a:pt x="150602" y="39113"/>
                  </a:cubicBezTo>
                  <a:cubicBezTo>
                    <a:pt x="145840" y="24825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0"/>
                  </a:cubicBezTo>
                  <a:cubicBezTo>
                    <a:pt x="101390" y="-2162"/>
                    <a:pt x="87102" y="-574"/>
                    <a:pt x="77577" y="8950"/>
                  </a:cubicBezTo>
                  <a:cubicBezTo>
                    <a:pt x="75990" y="10538"/>
                    <a:pt x="74402" y="12126"/>
                    <a:pt x="74402" y="13713"/>
                  </a:cubicBezTo>
                  <a:cubicBezTo>
                    <a:pt x="71227" y="16888"/>
                    <a:pt x="69640" y="18475"/>
                    <a:pt x="66465" y="21651"/>
                  </a:cubicBezTo>
                  <a:cubicBezTo>
                    <a:pt x="58527" y="34350"/>
                    <a:pt x="56940" y="51813"/>
                    <a:pt x="61702" y="66100"/>
                  </a:cubicBezTo>
                  <a:cubicBezTo>
                    <a:pt x="64877" y="74038"/>
                    <a:pt x="69640" y="81975"/>
                    <a:pt x="74402" y="89913"/>
                  </a:cubicBezTo>
                  <a:cubicBezTo>
                    <a:pt x="68052" y="89913"/>
                    <a:pt x="60115" y="88325"/>
                    <a:pt x="53765" y="89913"/>
                  </a:cubicBezTo>
                  <a:cubicBezTo>
                    <a:pt x="34715" y="91501"/>
                    <a:pt x="17252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5" y="185163"/>
                    <a:pt x="49002" y="189926"/>
                    <a:pt x="68052" y="185163"/>
                  </a:cubicBezTo>
                  <a:cubicBezTo>
                    <a:pt x="69640" y="185163"/>
                    <a:pt x="72815" y="183575"/>
                    <a:pt x="74402" y="183575"/>
                  </a:cubicBezTo>
                  <a:cubicBezTo>
                    <a:pt x="72815" y="188338"/>
                    <a:pt x="71227" y="194688"/>
                    <a:pt x="71227" y="199450"/>
                  </a:cubicBezTo>
                  <a:cubicBezTo>
                    <a:pt x="69640" y="215325"/>
                    <a:pt x="75990" y="231200"/>
                    <a:pt x="85515" y="243901"/>
                  </a:cubicBezTo>
                  <a:cubicBezTo>
                    <a:pt x="88690" y="247075"/>
                    <a:pt x="91865" y="250251"/>
                    <a:pt x="95040" y="251838"/>
                  </a:cubicBezTo>
                  <a:cubicBezTo>
                    <a:pt x="95040" y="253426"/>
                    <a:pt x="96627" y="255013"/>
                    <a:pt x="96627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7" y="247075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0"/>
                    <a:pt x="171240" y="229613"/>
                  </a:cubicBezTo>
                  <a:cubicBezTo>
                    <a:pt x="172827" y="224850"/>
                    <a:pt x="176002" y="220088"/>
                    <a:pt x="176002" y="215325"/>
                  </a:cubicBezTo>
                  <a:cubicBezTo>
                    <a:pt x="183940" y="218501"/>
                    <a:pt x="191877" y="221676"/>
                    <a:pt x="201402" y="221676"/>
                  </a:cubicBezTo>
                  <a:cubicBezTo>
                    <a:pt x="204577" y="224850"/>
                    <a:pt x="207752" y="226438"/>
                    <a:pt x="212515" y="228026"/>
                  </a:cubicBezTo>
                  <a:cubicBezTo>
                    <a:pt x="223627" y="232788"/>
                    <a:pt x="234740" y="232788"/>
                    <a:pt x="244265" y="226438"/>
                  </a:cubicBezTo>
                  <a:cubicBezTo>
                    <a:pt x="260140" y="218501"/>
                    <a:pt x="268077" y="201038"/>
                    <a:pt x="269665" y="183575"/>
                  </a:cubicBezTo>
                  <a:cubicBezTo>
                    <a:pt x="268077" y="169288"/>
                    <a:pt x="256965" y="151825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รูปแบบอิสระ: รูปร่าง 24">
              <a:extLst>
                <a:ext uri="{FF2B5EF4-FFF2-40B4-BE49-F238E27FC236}">
                  <a16:creationId xmlns:a16="http://schemas.microsoft.com/office/drawing/2014/main" id="{57FA531C-CB54-4EEB-B9EE-F69D6FFF3C2A}"/>
                </a:ext>
              </a:extLst>
            </p:cNvPr>
            <p:cNvSpPr/>
            <p:nvPr/>
          </p:nvSpPr>
          <p:spPr>
            <a:xfrm>
              <a:off x="7391663" y="2789237"/>
              <a:ext cx="184088" cy="186127"/>
            </a:xfrm>
            <a:custGeom>
              <a:avLst/>
              <a:gdLst>
                <a:gd name="connsiteX0" fmla="*/ 166424 w 184088"/>
                <a:gd name="connsiteY0" fmla="*/ 98425 h 186127"/>
                <a:gd name="connsiteX1" fmla="*/ 163249 w 184088"/>
                <a:gd name="connsiteY1" fmla="*/ 96838 h 186127"/>
                <a:gd name="connsiteX2" fmla="*/ 161661 w 184088"/>
                <a:gd name="connsiteY2" fmla="*/ 95250 h 186127"/>
                <a:gd name="connsiteX3" fmla="*/ 155311 w 184088"/>
                <a:gd name="connsiteY3" fmla="*/ 93663 h 186127"/>
                <a:gd name="connsiteX4" fmla="*/ 152136 w 184088"/>
                <a:gd name="connsiteY4" fmla="*/ 92075 h 186127"/>
                <a:gd name="connsiteX5" fmla="*/ 166424 w 184088"/>
                <a:gd name="connsiteY5" fmla="*/ 80963 h 186127"/>
                <a:gd name="connsiteX6" fmla="*/ 180711 w 184088"/>
                <a:gd name="connsiteY6" fmla="*/ 63500 h 186127"/>
                <a:gd name="connsiteX7" fmla="*/ 182299 w 184088"/>
                <a:gd name="connsiteY7" fmla="*/ 39687 h 186127"/>
                <a:gd name="connsiteX8" fmla="*/ 150549 w 184088"/>
                <a:gd name="connsiteY8" fmla="*/ 17462 h 186127"/>
                <a:gd name="connsiteX9" fmla="*/ 115624 w 184088"/>
                <a:gd name="connsiteY9" fmla="*/ 36512 h 186127"/>
                <a:gd name="connsiteX10" fmla="*/ 107686 w 184088"/>
                <a:gd name="connsiteY10" fmla="*/ 57150 h 186127"/>
                <a:gd name="connsiteX11" fmla="*/ 106099 w 184088"/>
                <a:gd name="connsiteY11" fmla="*/ 49213 h 186127"/>
                <a:gd name="connsiteX12" fmla="*/ 104511 w 184088"/>
                <a:gd name="connsiteY12" fmla="*/ 26987 h 186127"/>
                <a:gd name="connsiteX13" fmla="*/ 82286 w 184088"/>
                <a:gd name="connsiteY13" fmla="*/ 3175 h 186127"/>
                <a:gd name="connsiteX14" fmla="*/ 79111 w 184088"/>
                <a:gd name="connsiteY14" fmla="*/ 1587 h 186127"/>
                <a:gd name="connsiteX15" fmla="*/ 53711 w 184088"/>
                <a:gd name="connsiteY15" fmla="*/ 6350 h 186127"/>
                <a:gd name="connsiteX16" fmla="*/ 50536 w 184088"/>
                <a:gd name="connsiteY16" fmla="*/ 9525 h 186127"/>
                <a:gd name="connsiteX17" fmla="*/ 45774 w 184088"/>
                <a:gd name="connsiteY17" fmla="*/ 15875 h 186127"/>
                <a:gd name="connsiteX18" fmla="*/ 42599 w 184088"/>
                <a:gd name="connsiteY18" fmla="*/ 46038 h 186127"/>
                <a:gd name="connsiteX19" fmla="*/ 50536 w 184088"/>
                <a:gd name="connsiteY19" fmla="*/ 61913 h 186127"/>
                <a:gd name="connsiteX20" fmla="*/ 36249 w 184088"/>
                <a:gd name="connsiteY20" fmla="*/ 61913 h 186127"/>
                <a:gd name="connsiteX21" fmla="*/ 4499 w 184088"/>
                <a:gd name="connsiteY21" fmla="*/ 79375 h 186127"/>
                <a:gd name="connsiteX22" fmla="*/ 9261 w 184088"/>
                <a:gd name="connsiteY22" fmla="*/ 117475 h 186127"/>
                <a:gd name="connsiteX23" fmla="*/ 45774 w 184088"/>
                <a:gd name="connsiteY23" fmla="*/ 127000 h 186127"/>
                <a:gd name="connsiteX24" fmla="*/ 50536 w 184088"/>
                <a:gd name="connsiteY24" fmla="*/ 125413 h 186127"/>
                <a:gd name="connsiteX25" fmla="*/ 47361 w 184088"/>
                <a:gd name="connsiteY25" fmla="*/ 136525 h 186127"/>
                <a:gd name="connsiteX26" fmla="*/ 56886 w 184088"/>
                <a:gd name="connsiteY26" fmla="*/ 166687 h 186127"/>
                <a:gd name="connsiteX27" fmla="*/ 63236 w 184088"/>
                <a:gd name="connsiteY27" fmla="*/ 171450 h 186127"/>
                <a:gd name="connsiteX28" fmla="*/ 64824 w 184088"/>
                <a:gd name="connsiteY28" fmla="*/ 174625 h 186127"/>
                <a:gd name="connsiteX29" fmla="*/ 90224 w 184088"/>
                <a:gd name="connsiteY29" fmla="*/ 185737 h 186127"/>
                <a:gd name="connsiteX30" fmla="*/ 109274 w 184088"/>
                <a:gd name="connsiteY30" fmla="*/ 169862 h 186127"/>
                <a:gd name="connsiteX31" fmla="*/ 114036 w 184088"/>
                <a:gd name="connsiteY31" fmla="*/ 161925 h 186127"/>
                <a:gd name="connsiteX32" fmla="*/ 117211 w 184088"/>
                <a:gd name="connsiteY32" fmla="*/ 157163 h 186127"/>
                <a:gd name="connsiteX33" fmla="*/ 120386 w 184088"/>
                <a:gd name="connsiteY33" fmla="*/ 147637 h 186127"/>
                <a:gd name="connsiteX34" fmla="*/ 137849 w 184088"/>
                <a:gd name="connsiteY34" fmla="*/ 152400 h 186127"/>
                <a:gd name="connsiteX35" fmla="*/ 144199 w 184088"/>
                <a:gd name="connsiteY35" fmla="*/ 157163 h 186127"/>
                <a:gd name="connsiteX36" fmla="*/ 166424 w 184088"/>
                <a:gd name="connsiteY36" fmla="*/ 157163 h 186127"/>
                <a:gd name="connsiteX37" fmla="*/ 183886 w 184088"/>
                <a:gd name="connsiteY37" fmla="*/ 128588 h 186127"/>
                <a:gd name="connsiteX38" fmla="*/ 166424 w 184088"/>
                <a:gd name="connsiteY38" fmla="*/ 98425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088" h="186127">
                  <a:moveTo>
                    <a:pt x="166424" y="98425"/>
                  </a:moveTo>
                  <a:cubicBezTo>
                    <a:pt x="164836" y="98425"/>
                    <a:pt x="164836" y="98425"/>
                    <a:pt x="163249" y="96838"/>
                  </a:cubicBezTo>
                  <a:cubicBezTo>
                    <a:pt x="163249" y="96838"/>
                    <a:pt x="161661" y="95250"/>
                    <a:pt x="161661" y="95250"/>
                  </a:cubicBezTo>
                  <a:cubicBezTo>
                    <a:pt x="160074" y="93663"/>
                    <a:pt x="156899" y="93663"/>
                    <a:pt x="155311" y="93663"/>
                  </a:cubicBezTo>
                  <a:cubicBezTo>
                    <a:pt x="153724" y="93663"/>
                    <a:pt x="153724" y="93663"/>
                    <a:pt x="152136" y="92075"/>
                  </a:cubicBezTo>
                  <a:cubicBezTo>
                    <a:pt x="156899" y="88900"/>
                    <a:pt x="161661" y="84137"/>
                    <a:pt x="166424" y="80963"/>
                  </a:cubicBezTo>
                  <a:cubicBezTo>
                    <a:pt x="172774" y="76200"/>
                    <a:pt x="177536" y="71437"/>
                    <a:pt x="180711" y="63500"/>
                  </a:cubicBezTo>
                  <a:cubicBezTo>
                    <a:pt x="183886" y="55562"/>
                    <a:pt x="185474" y="47625"/>
                    <a:pt x="182299" y="39687"/>
                  </a:cubicBezTo>
                  <a:cubicBezTo>
                    <a:pt x="177536" y="25400"/>
                    <a:pt x="163249" y="19050"/>
                    <a:pt x="150549" y="17462"/>
                  </a:cubicBezTo>
                  <a:cubicBezTo>
                    <a:pt x="136261" y="15875"/>
                    <a:pt x="123561" y="23812"/>
                    <a:pt x="115624" y="36512"/>
                  </a:cubicBezTo>
                  <a:cubicBezTo>
                    <a:pt x="110861" y="42862"/>
                    <a:pt x="109274" y="49213"/>
                    <a:pt x="107686" y="57150"/>
                  </a:cubicBezTo>
                  <a:cubicBezTo>
                    <a:pt x="107686" y="53975"/>
                    <a:pt x="106099" y="52387"/>
                    <a:pt x="106099" y="49213"/>
                  </a:cubicBezTo>
                  <a:cubicBezTo>
                    <a:pt x="106099" y="41275"/>
                    <a:pt x="106099" y="34925"/>
                    <a:pt x="104511" y="26987"/>
                  </a:cubicBezTo>
                  <a:cubicBezTo>
                    <a:pt x="101336" y="17462"/>
                    <a:pt x="93399" y="7937"/>
                    <a:pt x="82286" y="3175"/>
                  </a:cubicBezTo>
                  <a:cubicBezTo>
                    <a:pt x="80699" y="3175"/>
                    <a:pt x="80699" y="1587"/>
                    <a:pt x="79111" y="1587"/>
                  </a:cubicBezTo>
                  <a:cubicBezTo>
                    <a:pt x="71174" y="-1587"/>
                    <a:pt x="60061" y="0"/>
                    <a:pt x="53711" y="6350"/>
                  </a:cubicBezTo>
                  <a:cubicBezTo>
                    <a:pt x="52124" y="7937"/>
                    <a:pt x="52124" y="7937"/>
                    <a:pt x="50536" y="9525"/>
                  </a:cubicBezTo>
                  <a:cubicBezTo>
                    <a:pt x="48949" y="11112"/>
                    <a:pt x="47361" y="12700"/>
                    <a:pt x="45774" y="15875"/>
                  </a:cubicBezTo>
                  <a:cubicBezTo>
                    <a:pt x="41011" y="23812"/>
                    <a:pt x="39424" y="36512"/>
                    <a:pt x="42599" y="46038"/>
                  </a:cubicBezTo>
                  <a:cubicBezTo>
                    <a:pt x="44186" y="52387"/>
                    <a:pt x="47361" y="57150"/>
                    <a:pt x="50536" y="61913"/>
                  </a:cubicBezTo>
                  <a:cubicBezTo>
                    <a:pt x="45774" y="61913"/>
                    <a:pt x="41011" y="60325"/>
                    <a:pt x="36249" y="61913"/>
                  </a:cubicBezTo>
                  <a:cubicBezTo>
                    <a:pt x="23549" y="63500"/>
                    <a:pt x="10849" y="68262"/>
                    <a:pt x="4499" y="79375"/>
                  </a:cubicBezTo>
                  <a:cubicBezTo>
                    <a:pt x="-3439" y="92075"/>
                    <a:pt x="-264" y="107950"/>
                    <a:pt x="9261" y="117475"/>
                  </a:cubicBezTo>
                  <a:cubicBezTo>
                    <a:pt x="18786" y="127000"/>
                    <a:pt x="33074" y="130175"/>
                    <a:pt x="45774" y="127000"/>
                  </a:cubicBezTo>
                  <a:cubicBezTo>
                    <a:pt x="47361" y="127000"/>
                    <a:pt x="48949" y="125413"/>
                    <a:pt x="50536" y="125413"/>
                  </a:cubicBezTo>
                  <a:cubicBezTo>
                    <a:pt x="48949" y="128588"/>
                    <a:pt x="48949" y="131762"/>
                    <a:pt x="47361" y="136525"/>
                  </a:cubicBezTo>
                  <a:cubicBezTo>
                    <a:pt x="45774" y="147637"/>
                    <a:pt x="50536" y="157163"/>
                    <a:pt x="56886" y="166687"/>
                  </a:cubicBezTo>
                  <a:cubicBezTo>
                    <a:pt x="58474" y="168275"/>
                    <a:pt x="60061" y="169862"/>
                    <a:pt x="63236" y="171450"/>
                  </a:cubicBezTo>
                  <a:cubicBezTo>
                    <a:pt x="63236" y="173038"/>
                    <a:pt x="63236" y="173038"/>
                    <a:pt x="64824" y="174625"/>
                  </a:cubicBezTo>
                  <a:cubicBezTo>
                    <a:pt x="69586" y="184150"/>
                    <a:pt x="79111" y="187325"/>
                    <a:pt x="90224" y="185737"/>
                  </a:cubicBezTo>
                  <a:cubicBezTo>
                    <a:pt x="98161" y="184150"/>
                    <a:pt x="104511" y="176213"/>
                    <a:pt x="109274" y="169862"/>
                  </a:cubicBezTo>
                  <a:cubicBezTo>
                    <a:pt x="110861" y="168275"/>
                    <a:pt x="112449" y="165100"/>
                    <a:pt x="114036" y="161925"/>
                  </a:cubicBezTo>
                  <a:cubicBezTo>
                    <a:pt x="115624" y="160338"/>
                    <a:pt x="115624" y="158750"/>
                    <a:pt x="117211" y="157163"/>
                  </a:cubicBezTo>
                  <a:cubicBezTo>
                    <a:pt x="118799" y="153987"/>
                    <a:pt x="120386" y="150812"/>
                    <a:pt x="120386" y="147637"/>
                  </a:cubicBezTo>
                  <a:cubicBezTo>
                    <a:pt x="125149" y="150812"/>
                    <a:pt x="131499" y="152400"/>
                    <a:pt x="137849" y="152400"/>
                  </a:cubicBezTo>
                  <a:cubicBezTo>
                    <a:pt x="139436" y="153987"/>
                    <a:pt x="142611" y="155575"/>
                    <a:pt x="144199" y="157163"/>
                  </a:cubicBezTo>
                  <a:cubicBezTo>
                    <a:pt x="152136" y="160338"/>
                    <a:pt x="158486" y="160338"/>
                    <a:pt x="166424" y="157163"/>
                  </a:cubicBezTo>
                  <a:cubicBezTo>
                    <a:pt x="177536" y="152400"/>
                    <a:pt x="182299" y="139700"/>
                    <a:pt x="183886" y="128588"/>
                  </a:cubicBezTo>
                  <a:cubicBezTo>
                    <a:pt x="185474" y="115887"/>
                    <a:pt x="177536" y="104775"/>
                    <a:pt x="166424" y="984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รูปแบบอิสระ: รูปร่าง 25">
              <a:extLst>
                <a:ext uri="{FF2B5EF4-FFF2-40B4-BE49-F238E27FC236}">
                  <a16:creationId xmlns:a16="http://schemas.microsoft.com/office/drawing/2014/main" id="{BDABF1C3-C957-42DF-8DB8-4466544C7195}"/>
                </a:ext>
              </a:extLst>
            </p:cNvPr>
            <p:cNvSpPr/>
            <p:nvPr/>
          </p:nvSpPr>
          <p:spPr>
            <a:xfrm>
              <a:off x="676538" y="312737"/>
              <a:ext cx="184088" cy="186127"/>
            </a:xfrm>
            <a:custGeom>
              <a:avLst/>
              <a:gdLst>
                <a:gd name="connsiteX0" fmla="*/ 166424 w 184088"/>
                <a:gd name="connsiteY0" fmla="*/ 98425 h 186127"/>
                <a:gd name="connsiteX1" fmla="*/ 163249 w 184088"/>
                <a:gd name="connsiteY1" fmla="*/ 96837 h 186127"/>
                <a:gd name="connsiteX2" fmla="*/ 161661 w 184088"/>
                <a:gd name="connsiteY2" fmla="*/ 95250 h 186127"/>
                <a:gd name="connsiteX3" fmla="*/ 155311 w 184088"/>
                <a:gd name="connsiteY3" fmla="*/ 93663 h 186127"/>
                <a:gd name="connsiteX4" fmla="*/ 152136 w 184088"/>
                <a:gd name="connsiteY4" fmla="*/ 92075 h 186127"/>
                <a:gd name="connsiteX5" fmla="*/ 166424 w 184088"/>
                <a:gd name="connsiteY5" fmla="*/ 80962 h 186127"/>
                <a:gd name="connsiteX6" fmla="*/ 180711 w 184088"/>
                <a:gd name="connsiteY6" fmla="*/ 63500 h 186127"/>
                <a:gd name="connsiteX7" fmla="*/ 182299 w 184088"/>
                <a:gd name="connsiteY7" fmla="*/ 39688 h 186127"/>
                <a:gd name="connsiteX8" fmla="*/ 150549 w 184088"/>
                <a:gd name="connsiteY8" fmla="*/ 17462 h 186127"/>
                <a:gd name="connsiteX9" fmla="*/ 115624 w 184088"/>
                <a:gd name="connsiteY9" fmla="*/ 36512 h 186127"/>
                <a:gd name="connsiteX10" fmla="*/ 107686 w 184088"/>
                <a:gd name="connsiteY10" fmla="*/ 57150 h 186127"/>
                <a:gd name="connsiteX11" fmla="*/ 106099 w 184088"/>
                <a:gd name="connsiteY11" fmla="*/ 49212 h 186127"/>
                <a:gd name="connsiteX12" fmla="*/ 104511 w 184088"/>
                <a:gd name="connsiteY12" fmla="*/ 26987 h 186127"/>
                <a:gd name="connsiteX13" fmla="*/ 82286 w 184088"/>
                <a:gd name="connsiteY13" fmla="*/ 3175 h 186127"/>
                <a:gd name="connsiteX14" fmla="*/ 79111 w 184088"/>
                <a:gd name="connsiteY14" fmla="*/ 1587 h 186127"/>
                <a:gd name="connsiteX15" fmla="*/ 53711 w 184088"/>
                <a:gd name="connsiteY15" fmla="*/ 6350 h 186127"/>
                <a:gd name="connsiteX16" fmla="*/ 50536 w 184088"/>
                <a:gd name="connsiteY16" fmla="*/ 9525 h 186127"/>
                <a:gd name="connsiteX17" fmla="*/ 45774 w 184088"/>
                <a:gd name="connsiteY17" fmla="*/ 15875 h 186127"/>
                <a:gd name="connsiteX18" fmla="*/ 42599 w 184088"/>
                <a:gd name="connsiteY18" fmla="*/ 46038 h 186127"/>
                <a:gd name="connsiteX19" fmla="*/ 50536 w 184088"/>
                <a:gd name="connsiteY19" fmla="*/ 61913 h 186127"/>
                <a:gd name="connsiteX20" fmla="*/ 36249 w 184088"/>
                <a:gd name="connsiteY20" fmla="*/ 61913 h 186127"/>
                <a:gd name="connsiteX21" fmla="*/ 4499 w 184088"/>
                <a:gd name="connsiteY21" fmla="*/ 79375 h 186127"/>
                <a:gd name="connsiteX22" fmla="*/ 9261 w 184088"/>
                <a:gd name="connsiteY22" fmla="*/ 117475 h 186127"/>
                <a:gd name="connsiteX23" fmla="*/ 45774 w 184088"/>
                <a:gd name="connsiteY23" fmla="*/ 127000 h 186127"/>
                <a:gd name="connsiteX24" fmla="*/ 50536 w 184088"/>
                <a:gd name="connsiteY24" fmla="*/ 125413 h 186127"/>
                <a:gd name="connsiteX25" fmla="*/ 47361 w 184088"/>
                <a:gd name="connsiteY25" fmla="*/ 136525 h 186127"/>
                <a:gd name="connsiteX26" fmla="*/ 56886 w 184088"/>
                <a:gd name="connsiteY26" fmla="*/ 166688 h 186127"/>
                <a:gd name="connsiteX27" fmla="*/ 63236 w 184088"/>
                <a:gd name="connsiteY27" fmla="*/ 171450 h 186127"/>
                <a:gd name="connsiteX28" fmla="*/ 64824 w 184088"/>
                <a:gd name="connsiteY28" fmla="*/ 174625 h 186127"/>
                <a:gd name="connsiteX29" fmla="*/ 90224 w 184088"/>
                <a:gd name="connsiteY29" fmla="*/ 185737 h 186127"/>
                <a:gd name="connsiteX30" fmla="*/ 109274 w 184088"/>
                <a:gd name="connsiteY30" fmla="*/ 169862 h 186127"/>
                <a:gd name="connsiteX31" fmla="*/ 114036 w 184088"/>
                <a:gd name="connsiteY31" fmla="*/ 161925 h 186127"/>
                <a:gd name="connsiteX32" fmla="*/ 117211 w 184088"/>
                <a:gd name="connsiteY32" fmla="*/ 157163 h 186127"/>
                <a:gd name="connsiteX33" fmla="*/ 120386 w 184088"/>
                <a:gd name="connsiteY33" fmla="*/ 147638 h 186127"/>
                <a:gd name="connsiteX34" fmla="*/ 137849 w 184088"/>
                <a:gd name="connsiteY34" fmla="*/ 152400 h 186127"/>
                <a:gd name="connsiteX35" fmla="*/ 144199 w 184088"/>
                <a:gd name="connsiteY35" fmla="*/ 157163 h 186127"/>
                <a:gd name="connsiteX36" fmla="*/ 166424 w 184088"/>
                <a:gd name="connsiteY36" fmla="*/ 157163 h 186127"/>
                <a:gd name="connsiteX37" fmla="*/ 183886 w 184088"/>
                <a:gd name="connsiteY37" fmla="*/ 128587 h 186127"/>
                <a:gd name="connsiteX38" fmla="*/ 166424 w 184088"/>
                <a:gd name="connsiteY38" fmla="*/ 98425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088" h="186127">
                  <a:moveTo>
                    <a:pt x="166424" y="98425"/>
                  </a:moveTo>
                  <a:cubicBezTo>
                    <a:pt x="164836" y="98425"/>
                    <a:pt x="164836" y="98425"/>
                    <a:pt x="163249" y="96837"/>
                  </a:cubicBezTo>
                  <a:cubicBezTo>
                    <a:pt x="163249" y="96837"/>
                    <a:pt x="161661" y="95250"/>
                    <a:pt x="161661" y="95250"/>
                  </a:cubicBezTo>
                  <a:cubicBezTo>
                    <a:pt x="160074" y="93663"/>
                    <a:pt x="156899" y="93663"/>
                    <a:pt x="155311" y="93663"/>
                  </a:cubicBezTo>
                  <a:cubicBezTo>
                    <a:pt x="153724" y="93663"/>
                    <a:pt x="153724" y="93663"/>
                    <a:pt x="152136" y="92075"/>
                  </a:cubicBezTo>
                  <a:cubicBezTo>
                    <a:pt x="156899" y="88900"/>
                    <a:pt x="161661" y="84138"/>
                    <a:pt x="166424" y="80962"/>
                  </a:cubicBezTo>
                  <a:cubicBezTo>
                    <a:pt x="172774" y="76200"/>
                    <a:pt x="177536" y="71438"/>
                    <a:pt x="180711" y="63500"/>
                  </a:cubicBezTo>
                  <a:cubicBezTo>
                    <a:pt x="183886" y="55563"/>
                    <a:pt x="185474" y="47625"/>
                    <a:pt x="182299" y="39688"/>
                  </a:cubicBezTo>
                  <a:cubicBezTo>
                    <a:pt x="177536" y="25400"/>
                    <a:pt x="163249" y="19050"/>
                    <a:pt x="150549" y="17462"/>
                  </a:cubicBezTo>
                  <a:cubicBezTo>
                    <a:pt x="136261" y="15875"/>
                    <a:pt x="123561" y="23813"/>
                    <a:pt x="115624" y="36512"/>
                  </a:cubicBezTo>
                  <a:cubicBezTo>
                    <a:pt x="110861" y="42862"/>
                    <a:pt x="109274" y="49212"/>
                    <a:pt x="107686" y="57150"/>
                  </a:cubicBezTo>
                  <a:cubicBezTo>
                    <a:pt x="107686" y="53975"/>
                    <a:pt x="106099" y="52387"/>
                    <a:pt x="106099" y="49212"/>
                  </a:cubicBezTo>
                  <a:cubicBezTo>
                    <a:pt x="106099" y="41275"/>
                    <a:pt x="106099" y="34925"/>
                    <a:pt x="104511" y="26987"/>
                  </a:cubicBezTo>
                  <a:cubicBezTo>
                    <a:pt x="101336" y="17462"/>
                    <a:pt x="93399" y="7938"/>
                    <a:pt x="82286" y="3175"/>
                  </a:cubicBezTo>
                  <a:cubicBezTo>
                    <a:pt x="80699" y="3175"/>
                    <a:pt x="80699" y="1587"/>
                    <a:pt x="79111" y="1587"/>
                  </a:cubicBezTo>
                  <a:cubicBezTo>
                    <a:pt x="71174" y="-1587"/>
                    <a:pt x="60061" y="0"/>
                    <a:pt x="53711" y="6350"/>
                  </a:cubicBezTo>
                  <a:cubicBezTo>
                    <a:pt x="52124" y="7938"/>
                    <a:pt x="52124" y="7938"/>
                    <a:pt x="50536" y="9525"/>
                  </a:cubicBezTo>
                  <a:cubicBezTo>
                    <a:pt x="48949" y="11112"/>
                    <a:pt x="47361" y="12700"/>
                    <a:pt x="45774" y="15875"/>
                  </a:cubicBezTo>
                  <a:cubicBezTo>
                    <a:pt x="41011" y="23813"/>
                    <a:pt x="39424" y="36512"/>
                    <a:pt x="42599" y="46038"/>
                  </a:cubicBezTo>
                  <a:cubicBezTo>
                    <a:pt x="44186" y="52387"/>
                    <a:pt x="47361" y="57150"/>
                    <a:pt x="50536" y="61913"/>
                  </a:cubicBezTo>
                  <a:cubicBezTo>
                    <a:pt x="45774" y="61913"/>
                    <a:pt x="41011" y="60325"/>
                    <a:pt x="36249" y="61913"/>
                  </a:cubicBezTo>
                  <a:cubicBezTo>
                    <a:pt x="23549" y="63500"/>
                    <a:pt x="10849" y="68263"/>
                    <a:pt x="4499" y="79375"/>
                  </a:cubicBezTo>
                  <a:cubicBezTo>
                    <a:pt x="-3439" y="92075"/>
                    <a:pt x="-264" y="107950"/>
                    <a:pt x="9261" y="117475"/>
                  </a:cubicBezTo>
                  <a:cubicBezTo>
                    <a:pt x="18786" y="127000"/>
                    <a:pt x="33074" y="130175"/>
                    <a:pt x="45774" y="127000"/>
                  </a:cubicBezTo>
                  <a:cubicBezTo>
                    <a:pt x="47361" y="127000"/>
                    <a:pt x="48949" y="125413"/>
                    <a:pt x="50536" y="125413"/>
                  </a:cubicBezTo>
                  <a:cubicBezTo>
                    <a:pt x="48949" y="128587"/>
                    <a:pt x="48949" y="131763"/>
                    <a:pt x="47361" y="136525"/>
                  </a:cubicBezTo>
                  <a:cubicBezTo>
                    <a:pt x="45774" y="147638"/>
                    <a:pt x="50536" y="157163"/>
                    <a:pt x="56886" y="166688"/>
                  </a:cubicBezTo>
                  <a:cubicBezTo>
                    <a:pt x="58474" y="168275"/>
                    <a:pt x="60061" y="169862"/>
                    <a:pt x="63236" y="171450"/>
                  </a:cubicBezTo>
                  <a:cubicBezTo>
                    <a:pt x="63236" y="173038"/>
                    <a:pt x="63236" y="173038"/>
                    <a:pt x="64824" y="174625"/>
                  </a:cubicBezTo>
                  <a:cubicBezTo>
                    <a:pt x="69586" y="184150"/>
                    <a:pt x="79111" y="187325"/>
                    <a:pt x="90224" y="185737"/>
                  </a:cubicBezTo>
                  <a:cubicBezTo>
                    <a:pt x="98161" y="184150"/>
                    <a:pt x="104511" y="176212"/>
                    <a:pt x="109274" y="169862"/>
                  </a:cubicBezTo>
                  <a:cubicBezTo>
                    <a:pt x="110861" y="168275"/>
                    <a:pt x="112449" y="165100"/>
                    <a:pt x="114036" y="161925"/>
                  </a:cubicBezTo>
                  <a:cubicBezTo>
                    <a:pt x="115624" y="160337"/>
                    <a:pt x="115624" y="158750"/>
                    <a:pt x="117211" y="157163"/>
                  </a:cubicBezTo>
                  <a:cubicBezTo>
                    <a:pt x="118799" y="153987"/>
                    <a:pt x="120386" y="150813"/>
                    <a:pt x="120386" y="147638"/>
                  </a:cubicBezTo>
                  <a:cubicBezTo>
                    <a:pt x="125149" y="150813"/>
                    <a:pt x="131499" y="152400"/>
                    <a:pt x="137849" y="152400"/>
                  </a:cubicBezTo>
                  <a:cubicBezTo>
                    <a:pt x="139436" y="153987"/>
                    <a:pt x="142611" y="155575"/>
                    <a:pt x="144199" y="157163"/>
                  </a:cubicBezTo>
                  <a:cubicBezTo>
                    <a:pt x="152136" y="160337"/>
                    <a:pt x="158486" y="160337"/>
                    <a:pt x="166424" y="157163"/>
                  </a:cubicBezTo>
                  <a:cubicBezTo>
                    <a:pt x="177536" y="152400"/>
                    <a:pt x="182299" y="139700"/>
                    <a:pt x="183886" y="128587"/>
                  </a:cubicBezTo>
                  <a:cubicBezTo>
                    <a:pt x="185474" y="115888"/>
                    <a:pt x="177536" y="104775"/>
                    <a:pt x="166424" y="984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รูปแบบอิสระ: รูปร่าง 26">
              <a:extLst>
                <a:ext uri="{FF2B5EF4-FFF2-40B4-BE49-F238E27FC236}">
                  <a16:creationId xmlns:a16="http://schemas.microsoft.com/office/drawing/2014/main" id="{ACAFDF45-8EFB-4EEE-B4C4-C73A45C305AE}"/>
                </a:ext>
              </a:extLst>
            </p:cNvPr>
            <p:cNvSpPr/>
            <p:nvPr/>
          </p:nvSpPr>
          <p:spPr>
            <a:xfrm>
              <a:off x="6710119" y="901699"/>
              <a:ext cx="266352" cy="247801"/>
            </a:xfrm>
            <a:custGeom>
              <a:avLst/>
              <a:gdLst>
                <a:gd name="connsiteX0" fmla="*/ 251068 w 266352"/>
                <a:gd name="connsiteY0" fmla="*/ 173037 h 247801"/>
                <a:gd name="connsiteX1" fmla="*/ 220905 w 266352"/>
                <a:gd name="connsiteY1" fmla="*/ 155575 h 247801"/>
                <a:gd name="connsiteX2" fmla="*/ 244718 w 266352"/>
                <a:gd name="connsiteY2" fmla="*/ 103188 h 247801"/>
                <a:gd name="connsiteX3" fmla="*/ 222493 w 266352"/>
                <a:gd name="connsiteY3" fmla="*/ 63500 h 247801"/>
                <a:gd name="connsiteX4" fmla="*/ 135180 w 266352"/>
                <a:gd name="connsiteY4" fmla="*/ 74613 h 247801"/>
                <a:gd name="connsiteX5" fmla="*/ 135180 w 266352"/>
                <a:gd name="connsiteY5" fmla="*/ 73025 h 247801"/>
                <a:gd name="connsiteX6" fmla="*/ 74855 w 266352"/>
                <a:gd name="connsiteY6" fmla="*/ 0 h 247801"/>
                <a:gd name="connsiteX7" fmla="*/ 243 w 266352"/>
                <a:gd name="connsiteY7" fmla="*/ 73025 h 247801"/>
                <a:gd name="connsiteX8" fmla="*/ 51042 w 266352"/>
                <a:gd name="connsiteY8" fmla="*/ 173037 h 247801"/>
                <a:gd name="connsiteX9" fmla="*/ 85968 w 266352"/>
                <a:gd name="connsiteY9" fmla="*/ 180975 h 247801"/>
                <a:gd name="connsiteX10" fmla="*/ 90730 w 266352"/>
                <a:gd name="connsiteY10" fmla="*/ 200025 h 247801"/>
                <a:gd name="connsiteX11" fmla="*/ 163755 w 266352"/>
                <a:gd name="connsiteY11" fmla="*/ 246063 h 247801"/>
                <a:gd name="connsiteX12" fmla="*/ 249480 w 266352"/>
                <a:gd name="connsiteY12" fmla="*/ 228600 h 247801"/>
                <a:gd name="connsiteX13" fmla="*/ 251068 w 266352"/>
                <a:gd name="connsiteY13" fmla="*/ 173037 h 247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352" h="247801">
                  <a:moveTo>
                    <a:pt x="251068" y="173037"/>
                  </a:moveTo>
                  <a:cubicBezTo>
                    <a:pt x="241542" y="166688"/>
                    <a:pt x="230430" y="160338"/>
                    <a:pt x="220905" y="155575"/>
                  </a:cubicBezTo>
                  <a:cubicBezTo>
                    <a:pt x="232017" y="139700"/>
                    <a:pt x="241542" y="122238"/>
                    <a:pt x="244718" y="103188"/>
                  </a:cubicBezTo>
                  <a:cubicBezTo>
                    <a:pt x="247892" y="87313"/>
                    <a:pt x="239955" y="68262"/>
                    <a:pt x="222493" y="63500"/>
                  </a:cubicBezTo>
                  <a:cubicBezTo>
                    <a:pt x="192330" y="55563"/>
                    <a:pt x="160580" y="60325"/>
                    <a:pt x="135180" y="74613"/>
                  </a:cubicBezTo>
                  <a:cubicBezTo>
                    <a:pt x="135180" y="74613"/>
                    <a:pt x="135180" y="73025"/>
                    <a:pt x="135180" y="73025"/>
                  </a:cubicBezTo>
                  <a:cubicBezTo>
                    <a:pt x="136767" y="38100"/>
                    <a:pt x="114542" y="1588"/>
                    <a:pt x="74855" y="0"/>
                  </a:cubicBezTo>
                  <a:cubicBezTo>
                    <a:pt x="35167" y="0"/>
                    <a:pt x="3417" y="34925"/>
                    <a:pt x="243" y="73025"/>
                  </a:cubicBezTo>
                  <a:cubicBezTo>
                    <a:pt x="-2932" y="112713"/>
                    <a:pt x="25642" y="146050"/>
                    <a:pt x="51042" y="173037"/>
                  </a:cubicBezTo>
                  <a:cubicBezTo>
                    <a:pt x="58980" y="182563"/>
                    <a:pt x="74855" y="184150"/>
                    <a:pt x="85968" y="180975"/>
                  </a:cubicBezTo>
                  <a:cubicBezTo>
                    <a:pt x="84380" y="187325"/>
                    <a:pt x="85968" y="193675"/>
                    <a:pt x="90730" y="200025"/>
                  </a:cubicBezTo>
                  <a:cubicBezTo>
                    <a:pt x="108193" y="223838"/>
                    <a:pt x="133593" y="241300"/>
                    <a:pt x="163755" y="246063"/>
                  </a:cubicBezTo>
                  <a:cubicBezTo>
                    <a:pt x="193917" y="250825"/>
                    <a:pt x="225667" y="246063"/>
                    <a:pt x="249480" y="228600"/>
                  </a:cubicBezTo>
                  <a:cubicBezTo>
                    <a:pt x="271705" y="214313"/>
                    <a:pt x="271705" y="188912"/>
                    <a:pt x="251068" y="173037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รูปแบบอิสระ: รูปร่าง 27">
              <a:extLst>
                <a:ext uri="{FF2B5EF4-FFF2-40B4-BE49-F238E27FC236}">
                  <a16:creationId xmlns:a16="http://schemas.microsoft.com/office/drawing/2014/main" id="{A34098B9-3A29-463C-8840-AAB3EB801FD5}"/>
                </a:ext>
              </a:extLst>
            </p:cNvPr>
            <p:cNvSpPr/>
            <p:nvPr/>
          </p:nvSpPr>
          <p:spPr>
            <a:xfrm>
              <a:off x="727689" y="3057921"/>
              <a:ext cx="259260" cy="196978"/>
            </a:xfrm>
            <a:custGeom>
              <a:avLst/>
              <a:gdLst>
                <a:gd name="connsiteX0" fmla="*/ 216873 w 259260"/>
                <a:gd name="connsiteY0" fmla="*/ 31353 h 196978"/>
                <a:gd name="connsiteX1" fmla="*/ 189886 w 259260"/>
                <a:gd name="connsiteY1" fmla="*/ 48816 h 196978"/>
                <a:gd name="connsiteX2" fmla="*/ 158136 w 259260"/>
                <a:gd name="connsiteY2" fmla="*/ 7541 h 196978"/>
                <a:gd name="connsiteX3" fmla="*/ 116861 w 259260"/>
                <a:gd name="connsiteY3" fmla="*/ 9128 h 196978"/>
                <a:gd name="connsiteX4" fmla="*/ 89873 w 259260"/>
                <a:gd name="connsiteY4" fmla="*/ 82153 h 196978"/>
                <a:gd name="connsiteX5" fmla="*/ 88286 w 259260"/>
                <a:gd name="connsiteY5" fmla="*/ 80566 h 196978"/>
                <a:gd name="connsiteX6" fmla="*/ 7323 w 259260"/>
                <a:gd name="connsiteY6" fmla="*/ 96441 h 196978"/>
                <a:gd name="connsiteX7" fmla="*/ 32723 w 259260"/>
                <a:gd name="connsiteY7" fmla="*/ 185341 h 196978"/>
                <a:gd name="connsiteX8" fmla="*/ 132736 w 259260"/>
                <a:gd name="connsiteY8" fmla="*/ 186928 h 196978"/>
                <a:gd name="connsiteX9" fmla="*/ 153373 w 259260"/>
                <a:gd name="connsiteY9" fmla="*/ 163116 h 196978"/>
                <a:gd name="connsiteX10" fmla="*/ 169248 w 259260"/>
                <a:gd name="connsiteY10" fmla="*/ 167878 h 196978"/>
                <a:gd name="connsiteX11" fmla="*/ 235923 w 259260"/>
                <a:gd name="connsiteY11" fmla="*/ 129778 h 196978"/>
                <a:gd name="connsiteX12" fmla="*/ 258148 w 259260"/>
                <a:gd name="connsiteY12" fmla="*/ 55166 h 196978"/>
                <a:gd name="connsiteX13" fmla="*/ 216873 w 259260"/>
                <a:gd name="connsiteY13" fmla="*/ 31353 h 19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9260" h="196978">
                  <a:moveTo>
                    <a:pt x="216873" y="31353"/>
                  </a:moveTo>
                  <a:cubicBezTo>
                    <a:pt x="207348" y="36116"/>
                    <a:pt x="199411" y="42466"/>
                    <a:pt x="189886" y="48816"/>
                  </a:cubicBezTo>
                  <a:cubicBezTo>
                    <a:pt x="181948" y="32941"/>
                    <a:pt x="172423" y="18653"/>
                    <a:pt x="158136" y="7541"/>
                  </a:cubicBezTo>
                  <a:cubicBezTo>
                    <a:pt x="147023" y="-1984"/>
                    <a:pt x="127973" y="-3572"/>
                    <a:pt x="116861" y="9128"/>
                  </a:cubicBezTo>
                  <a:cubicBezTo>
                    <a:pt x="97811" y="29766"/>
                    <a:pt x="89873" y="56753"/>
                    <a:pt x="89873" y="82153"/>
                  </a:cubicBezTo>
                  <a:cubicBezTo>
                    <a:pt x="89873" y="82153"/>
                    <a:pt x="88286" y="82153"/>
                    <a:pt x="88286" y="80566"/>
                  </a:cubicBezTo>
                  <a:cubicBezTo>
                    <a:pt x="61298" y="64691"/>
                    <a:pt x="23198" y="66278"/>
                    <a:pt x="7323" y="96441"/>
                  </a:cubicBezTo>
                  <a:cubicBezTo>
                    <a:pt x="-10139" y="126603"/>
                    <a:pt x="5736" y="166291"/>
                    <a:pt x="32723" y="185341"/>
                  </a:cubicBezTo>
                  <a:cubicBezTo>
                    <a:pt x="62886" y="204391"/>
                    <a:pt x="100986" y="196453"/>
                    <a:pt x="132736" y="186928"/>
                  </a:cubicBezTo>
                  <a:cubicBezTo>
                    <a:pt x="143848" y="183753"/>
                    <a:pt x="151786" y="174228"/>
                    <a:pt x="153373" y="163116"/>
                  </a:cubicBezTo>
                  <a:cubicBezTo>
                    <a:pt x="158136" y="166291"/>
                    <a:pt x="164486" y="167878"/>
                    <a:pt x="169248" y="167878"/>
                  </a:cubicBezTo>
                  <a:cubicBezTo>
                    <a:pt x="196236" y="163116"/>
                    <a:pt x="220048" y="152003"/>
                    <a:pt x="235923" y="129778"/>
                  </a:cubicBezTo>
                  <a:cubicBezTo>
                    <a:pt x="251798" y="109141"/>
                    <a:pt x="262911" y="82153"/>
                    <a:pt x="258148" y="55166"/>
                  </a:cubicBezTo>
                  <a:cubicBezTo>
                    <a:pt x="258148" y="31353"/>
                    <a:pt x="237511" y="21828"/>
                    <a:pt x="216873" y="31353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รูปแบบอิสระ: รูปร่าง 28">
              <a:extLst>
                <a:ext uri="{FF2B5EF4-FFF2-40B4-BE49-F238E27FC236}">
                  <a16:creationId xmlns:a16="http://schemas.microsoft.com/office/drawing/2014/main" id="{0C5A829F-7CC0-4381-A340-7DD10F8FB3AA}"/>
                </a:ext>
              </a:extLst>
            </p:cNvPr>
            <p:cNvSpPr/>
            <p:nvPr/>
          </p:nvSpPr>
          <p:spPr>
            <a:xfrm>
              <a:off x="2483832" y="2261983"/>
              <a:ext cx="154622" cy="173241"/>
            </a:xfrm>
            <a:custGeom>
              <a:avLst/>
              <a:gdLst>
                <a:gd name="connsiteX0" fmla="*/ 121255 w 154622"/>
                <a:gd name="connsiteY0" fmla="*/ 124029 h 173241"/>
                <a:gd name="connsiteX1" fmla="*/ 153005 w 154622"/>
                <a:gd name="connsiteY1" fmla="*/ 14492 h 173241"/>
                <a:gd name="connsiteX2" fmla="*/ 132367 w 154622"/>
                <a:gd name="connsiteY2" fmla="*/ 204 h 173241"/>
                <a:gd name="connsiteX3" fmla="*/ 29180 w 154622"/>
                <a:gd name="connsiteY3" fmla="*/ 43067 h 173241"/>
                <a:gd name="connsiteX4" fmla="*/ 11717 w 154622"/>
                <a:gd name="connsiteY4" fmla="*/ 125617 h 173241"/>
                <a:gd name="connsiteX5" fmla="*/ 2192 w 154622"/>
                <a:gd name="connsiteY5" fmla="*/ 143079 h 173241"/>
                <a:gd name="connsiteX6" fmla="*/ 19655 w 154622"/>
                <a:gd name="connsiteY6" fmla="*/ 173242 h 173241"/>
                <a:gd name="connsiteX7" fmla="*/ 121255 w 154622"/>
                <a:gd name="connsiteY7" fmla="*/ 124029 h 17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22" h="173241">
                  <a:moveTo>
                    <a:pt x="121255" y="124029"/>
                  </a:moveTo>
                  <a:cubicBezTo>
                    <a:pt x="146655" y="92279"/>
                    <a:pt x="159355" y="54179"/>
                    <a:pt x="153005" y="14492"/>
                  </a:cubicBezTo>
                  <a:cubicBezTo>
                    <a:pt x="151417" y="6554"/>
                    <a:pt x="141892" y="-1383"/>
                    <a:pt x="132367" y="204"/>
                  </a:cubicBezTo>
                  <a:cubicBezTo>
                    <a:pt x="95855" y="4967"/>
                    <a:pt x="54579" y="12904"/>
                    <a:pt x="29180" y="43067"/>
                  </a:cubicBezTo>
                  <a:cubicBezTo>
                    <a:pt x="10130" y="65292"/>
                    <a:pt x="605" y="98629"/>
                    <a:pt x="11717" y="125617"/>
                  </a:cubicBezTo>
                  <a:cubicBezTo>
                    <a:pt x="8542" y="131967"/>
                    <a:pt x="5367" y="138317"/>
                    <a:pt x="2192" y="143079"/>
                  </a:cubicBezTo>
                  <a:cubicBezTo>
                    <a:pt x="-4158" y="157367"/>
                    <a:pt x="3780" y="173242"/>
                    <a:pt x="19655" y="173242"/>
                  </a:cubicBezTo>
                  <a:cubicBezTo>
                    <a:pt x="59342" y="173242"/>
                    <a:pt x="97442" y="154192"/>
                    <a:pt x="121255" y="124029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ตัวแทนข้อความ 2">
            <a:extLst>
              <a:ext uri="{FF2B5EF4-FFF2-40B4-BE49-F238E27FC236}">
                <a16:creationId xmlns:a16="http://schemas.microsoft.com/office/drawing/2014/main" id="{51C23DB5-67FB-429C-8C20-13C0AB6A28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7639" y="2858851"/>
            <a:ext cx="4988722" cy="743024"/>
          </a:xfrm>
        </p:spPr>
        <p:txBody>
          <a:bodyPr>
            <a:noAutofit/>
          </a:bodyPr>
          <a:lstStyle>
            <a:lvl1pPr marL="0" indent="0" algn="ctr">
              <a:buNone/>
              <a:defRPr sz="54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</p:txBody>
      </p:sp>
      <p:sp>
        <p:nvSpPr>
          <p:cNvPr id="31" name="ตัวแทนข้อความ 2">
            <a:extLst>
              <a:ext uri="{FF2B5EF4-FFF2-40B4-BE49-F238E27FC236}">
                <a16:creationId xmlns:a16="http://schemas.microsoft.com/office/drawing/2014/main" id="{6EE29D9B-8500-47DD-BCBD-E059AA1F64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24311" y="3805735"/>
            <a:ext cx="6286712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1639791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กลุ่ม 46">
            <a:extLst>
              <a:ext uri="{FF2B5EF4-FFF2-40B4-BE49-F238E27FC236}">
                <a16:creationId xmlns:a16="http://schemas.microsoft.com/office/drawing/2014/main" id="{67852197-6BDB-4A3C-862C-DF2774AE4788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รูปแบบอิสระ: รูปร่าง 3">
              <a:extLst>
                <a:ext uri="{FF2B5EF4-FFF2-40B4-BE49-F238E27FC236}">
                  <a16:creationId xmlns:a16="http://schemas.microsoft.com/office/drawing/2014/main" id="{E41F18C3-4D68-4E1D-8855-A11BEB09E3CC}"/>
                </a:ext>
              </a:extLst>
            </p:cNvPr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>
                <a:gd name="connsiteX0" fmla="*/ 0 w 9144000"/>
                <a:gd name="connsiteY0" fmla="*/ 0 h 5143500"/>
                <a:gd name="connsiteX1" fmla="*/ 9144000 w 9144000"/>
                <a:gd name="connsiteY1" fmla="*/ 0 h 5143500"/>
                <a:gd name="connsiteX2" fmla="*/ 9144000 w 9144000"/>
                <a:gd name="connsiteY2" fmla="*/ 5143500 h 5143500"/>
                <a:gd name="connsiteX3" fmla="*/ 0 w 9144000"/>
                <a:gd name="connsiteY3" fmla="*/ 5143500 h 51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0" h="5143500">
                  <a:moveTo>
                    <a:pt x="0" y="0"/>
                  </a:moveTo>
                  <a:lnTo>
                    <a:pt x="9144000" y="0"/>
                  </a:lnTo>
                  <a:lnTo>
                    <a:pt x="9144000" y="514350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FFD3D9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6" name="กลุ่ม 45">
              <a:extLst>
                <a:ext uri="{FF2B5EF4-FFF2-40B4-BE49-F238E27FC236}">
                  <a16:creationId xmlns:a16="http://schemas.microsoft.com/office/drawing/2014/main" id="{401A9ABB-9510-49B5-8C8F-3CFDDF6B84A1}"/>
                </a:ext>
              </a:extLst>
            </p:cNvPr>
            <p:cNvGrpSpPr/>
            <p:nvPr userDrawn="1"/>
          </p:nvGrpSpPr>
          <p:grpSpPr>
            <a:xfrm>
              <a:off x="3814762" y="190493"/>
              <a:ext cx="1289471" cy="1477156"/>
              <a:chOff x="3814762" y="190493"/>
              <a:chExt cx="1289471" cy="1477156"/>
            </a:xfrm>
          </p:grpSpPr>
          <p:sp>
            <p:nvSpPr>
              <p:cNvPr id="5" name="รูปแบบอิสระ: รูปร่าง 4">
                <a:extLst>
                  <a:ext uri="{FF2B5EF4-FFF2-40B4-BE49-F238E27FC236}">
                    <a16:creationId xmlns:a16="http://schemas.microsoft.com/office/drawing/2014/main" id="{6A271221-BFED-4C09-A22F-AE0C766D8B59}"/>
                  </a:ext>
                </a:extLst>
              </p:cNvPr>
              <p:cNvSpPr/>
              <p:nvPr/>
            </p:nvSpPr>
            <p:spPr>
              <a:xfrm>
                <a:off x="3814762" y="1441450"/>
                <a:ext cx="1181099" cy="225424"/>
              </a:xfrm>
              <a:custGeom>
                <a:avLst/>
                <a:gdLst>
                  <a:gd name="connsiteX0" fmla="*/ 1181100 w 1181099"/>
                  <a:gd name="connsiteY0" fmla="*/ 112713 h 225424"/>
                  <a:gd name="connsiteX1" fmla="*/ 590550 w 1181099"/>
                  <a:gd name="connsiteY1" fmla="*/ 225425 h 225424"/>
                  <a:gd name="connsiteX2" fmla="*/ 0 w 1181099"/>
                  <a:gd name="connsiteY2" fmla="*/ 112713 h 225424"/>
                  <a:gd name="connsiteX3" fmla="*/ 590550 w 1181099"/>
                  <a:gd name="connsiteY3" fmla="*/ 0 h 225424"/>
                  <a:gd name="connsiteX4" fmla="*/ 1181100 w 1181099"/>
                  <a:gd name="connsiteY4" fmla="*/ 112713 h 225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1099" h="225424">
                    <a:moveTo>
                      <a:pt x="1181100" y="112713"/>
                    </a:moveTo>
                    <a:cubicBezTo>
                      <a:pt x="1181100" y="174962"/>
                      <a:pt x="916702" y="225425"/>
                      <a:pt x="590550" y="225425"/>
                    </a:cubicBezTo>
                    <a:cubicBezTo>
                      <a:pt x="264398" y="225425"/>
                      <a:pt x="0" y="174962"/>
                      <a:pt x="0" y="112713"/>
                    </a:cubicBezTo>
                    <a:cubicBezTo>
                      <a:pt x="0" y="50463"/>
                      <a:pt x="264398" y="0"/>
                      <a:pt x="590550" y="0"/>
                    </a:cubicBezTo>
                    <a:cubicBezTo>
                      <a:pt x="916702" y="0"/>
                      <a:pt x="1181100" y="50463"/>
                      <a:pt x="1181100" y="112713"/>
                    </a:cubicBezTo>
                    <a:close/>
                  </a:path>
                </a:pathLst>
              </a:custGeom>
              <a:solidFill>
                <a:srgbClr val="E3909A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6" name="กราฟิก 1">
                <a:extLst>
                  <a:ext uri="{FF2B5EF4-FFF2-40B4-BE49-F238E27FC236}">
                    <a16:creationId xmlns:a16="http://schemas.microsoft.com/office/drawing/2014/main" id="{B092AF46-B7A0-472A-BB4A-C11244F7254A}"/>
                  </a:ext>
                </a:extLst>
              </p:cNvPr>
              <p:cNvGrpSpPr/>
              <p:nvPr/>
            </p:nvGrpSpPr>
            <p:grpSpPr>
              <a:xfrm>
                <a:off x="3982075" y="190493"/>
                <a:ext cx="1122158" cy="1462094"/>
                <a:chOff x="3982075" y="190493"/>
                <a:chExt cx="1122158" cy="1462094"/>
              </a:xfrm>
              <a:solidFill>
                <a:schemeClr val="accent1"/>
              </a:solidFill>
            </p:grpSpPr>
            <p:sp>
              <p:nvSpPr>
                <p:cNvPr id="7" name="รูปแบบอิสระ: รูปร่าง 6">
                  <a:extLst>
                    <a:ext uri="{FF2B5EF4-FFF2-40B4-BE49-F238E27FC236}">
                      <a16:creationId xmlns:a16="http://schemas.microsoft.com/office/drawing/2014/main" id="{30428D91-9209-4992-99C2-DC9B9D6236CE}"/>
                    </a:ext>
                  </a:extLst>
                </p:cNvPr>
                <p:cNvSpPr/>
                <p:nvPr/>
              </p:nvSpPr>
              <p:spPr>
                <a:xfrm>
                  <a:off x="4100512" y="1530350"/>
                  <a:ext cx="584200" cy="122237"/>
                </a:xfrm>
                <a:custGeom>
                  <a:avLst/>
                  <a:gdLst>
                    <a:gd name="connsiteX0" fmla="*/ 584200 w 584200"/>
                    <a:gd name="connsiteY0" fmla="*/ 122237 h 122237"/>
                    <a:gd name="connsiteX1" fmla="*/ 503238 w 584200"/>
                    <a:gd name="connsiteY1" fmla="*/ 19050 h 122237"/>
                    <a:gd name="connsiteX2" fmla="*/ 96838 w 584200"/>
                    <a:gd name="connsiteY2" fmla="*/ 0 h 122237"/>
                    <a:gd name="connsiteX3" fmla="*/ 0 w 584200"/>
                    <a:gd name="connsiteY3" fmla="*/ 111125 h 1222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4200" h="122237">
                      <a:moveTo>
                        <a:pt x="584200" y="122237"/>
                      </a:moveTo>
                      <a:cubicBezTo>
                        <a:pt x="544513" y="63500"/>
                        <a:pt x="503238" y="19050"/>
                        <a:pt x="503238" y="19050"/>
                      </a:cubicBezTo>
                      <a:lnTo>
                        <a:pt x="96838" y="0"/>
                      </a:lnTo>
                      <a:cubicBezTo>
                        <a:pt x="96838" y="0"/>
                        <a:pt x="39688" y="50800"/>
                        <a:pt x="0" y="111125"/>
                      </a:cubicBezTo>
                    </a:path>
                  </a:pathLst>
                </a:custGeom>
                <a:solidFill>
                  <a:srgbClr val="FFFFFF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8" name="กราฟิก 1">
                  <a:extLst>
                    <a:ext uri="{FF2B5EF4-FFF2-40B4-BE49-F238E27FC236}">
                      <a16:creationId xmlns:a16="http://schemas.microsoft.com/office/drawing/2014/main" id="{B092AF46-B7A0-472A-BB4A-C11244F7254A}"/>
                    </a:ext>
                  </a:extLst>
                </p:cNvPr>
                <p:cNvGrpSpPr/>
                <p:nvPr/>
              </p:nvGrpSpPr>
              <p:grpSpPr>
                <a:xfrm>
                  <a:off x="3982075" y="190493"/>
                  <a:ext cx="850672" cy="1422904"/>
                  <a:chOff x="3982075" y="190493"/>
                  <a:chExt cx="850672" cy="1422904"/>
                </a:xfrm>
                <a:solidFill>
                  <a:schemeClr val="accent1"/>
                </a:solidFill>
              </p:grpSpPr>
              <p:sp>
                <p:nvSpPr>
                  <p:cNvPr id="9" name="รูปแบบอิสระ: รูปร่าง 8">
                    <a:extLst>
                      <a:ext uri="{FF2B5EF4-FFF2-40B4-BE49-F238E27FC236}">
                        <a16:creationId xmlns:a16="http://schemas.microsoft.com/office/drawing/2014/main" id="{FA8A6E46-E236-4C18-81F8-E4CA3EEC39A3}"/>
                      </a:ext>
                    </a:extLst>
                  </p:cNvPr>
                  <p:cNvSpPr/>
                  <p:nvPr/>
                </p:nvSpPr>
                <p:spPr>
                  <a:xfrm>
                    <a:off x="3982075" y="190493"/>
                    <a:ext cx="850672" cy="1422904"/>
                  </a:xfrm>
                  <a:custGeom>
                    <a:avLst/>
                    <a:gdLst>
                      <a:gd name="connsiteX0" fmla="*/ 635962 w 850672"/>
                      <a:gd name="connsiteY0" fmla="*/ 754069 h 1422904"/>
                      <a:gd name="connsiteX1" fmla="*/ 850275 w 850672"/>
                      <a:gd name="connsiteY1" fmla="*/ 1108082 h 1422904"/>
                      <a:gd name="connsiteX2" fmla="*/ 399425 w 850672"/>
                      <a:gd name="connsiteY2" fmla="*/ 1417645 h 1422904"/>
                      <a:gd name="connsiteX3" fmla="*/ 2550 w 850672"/>
                      <a:gd name="connsiteY3" fmla="*/ 1046170 h 1422904"/>
                      <a:gd name="connsiteX4" fmla="*/ 308937 w 850672"/>
                      <a:gd name="connsiteY4" fmla="*/ 712795 h 1422904"/>
                      <a:gd name="connsiteX5" fmla="*/ 550237 w 850672"/>
                      <a:gd name="connsiteY5" fmla="*/ 3182 h 1422904"/>
                      <a:gd name="connsiteX6" fmla="*/ 678825 w 850672"/>
                      <a:gd name="connsiteY6" fmla="*/ 53982 h 1422904"/>
                      <a:gd name="connsiteX7" fmla="*/ 562937 w 850672"/>
                      <a:gd name="connsiteY7" fmla="*/ 285757 h 1422904"/>
                      <a:gd name="connsiteX8" fmla="*/ 377200 w 850672"/>
                      <a:gd name="connsiteY8" fmla="*/ 706444 h 1422904"/>
                      <a:gd name="connsiteX9" fmla="*/ 593100 w 850672"/>
                      <a:gd name="connsiteY9" fmla="*/ 736607 h 14229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50672" h="1422904">
                        <a:moveTo>
                          <a:pt x="635962" y="754069"/>
                        </a:moveTo>
                        <a:cubicBezTo>
                          <a:pt x="635962" y="754069"/>
                          <a:pt x="861387" y="858844"/>
                          <a:pt x="850275" y="1108082"/>
                        </a:cubicBezTo>
                        <a:cubicBezTo>
                          <a:pt x="839162" y="1360494"/>
                          <a:pt x="623262" y="1446219"/>
                          <a:pt x="399425" y="1417645"/>
                        </a:cubicBezTo>
                        <a:cubicBezTo>
                          <a:pt x="143837" y="1384307"/>
                          <a:pt x="-22850" y="1276357"/>
                          <a:pt x="2550" y="1046170"/>
                        </a:cubicBezTo>
                        <a:cubicBezTo>
                          <a:pt x="37475" y="735019"/>
                          <a:pt x="308937" y="712795"/>
                          <a:pt x="308937" y="712795"/>
                        </a:cubicBezTo>
                        <a:cubicBezTo>
                          <a:pt x="308937" y="712795"/>
                          <a:pt x="191462" y="92082"/>
                          <a:pt x="550237" y="3182"/>
                        </a:cubicBezTo>
                        <a:cubicBezTo>
                          <a:pt x="550237" y="3182"/>
                          <a:pt x="653425" y="-19043"/>
                          <a:pt x="678825" y="53982"/>
                        </a:cubicBezTo>
                        <a:cubicBezTo>
                          <a:pt x="704225" y="131769"/>
                          <a:pt x="653425" y="182569"/>
                          <a:pt x="562937" y="285757"/>
                        </a:cubicBezTo>
                        <a:cubicBezTo>
                          <a:pt x="459749" y="401644"/>
                          <a:pt x="359737" y="574682"/>
                          <a:pt x="377200" y="706444"/>
                        </a:cubicBezTo>
                        <a:cubicBezTo>
                          <a:pt x="485150" y="708032"/>
                          <a:pt x="593100" y="736607"/>
                          <a:pt x="593100" y="736607"/>
                        </a:cubicBezTo>
                      </a:path>
                    </a:pathLst>
                  </a:custGeom>
                  <a:solidFill>
                    <a:srgbClr val="FFFFFF"/>
                  </a:solidFill>
                  <a:ln w="15875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" name="รูปแบบอิสระ: รูปร่าง 9">
                    <a:extLst>
                      <a:ext uri="{FF2B5EF4-FFF2-40B4-BE49-F238E27FC236}">
                        <a16:creationId xmlns:a16="http://schemas.microsoft.com/office/drawing/2014/main" id="{3D108163-DEAE-4DD9-94DA-947A6747D5C5}"/>
                      </a:ext>
                    </a:extLst>
                  </p:cNvPr>
                  <p:cNvSpPr/>
                  <p:nvPr/>
                </p:nvSpPr>
                <p:spPr>
                  <a:xfrm>
                    <a:off x="4135437" y="1201604"/>
                    <a:ext cx="73466" cy="41408"/>
                  </a:xfrm>
                  <a:custGeom>
                    <a:avLst/>
                    <a:gdLst>
                      <a:gd name="connsiteX0" fmla="*/ 73025 w 73466"/>
                      <a:gd name="connsiteY0" fmla="*/ 41408 h 41408"/>
                      <a:gd name="connsiteX1" fmla="*/ 41275 w 73466"/>
                      <a:gd name="connsiteY1" fmla="*/ 133 h 41408"/>
                      <a:gd name="connsiteX2" fmla="*/ 0 w 73466"/>
                      <a:gd name="connsiteY2" fmla="*/ 31883 h 41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3466" h="41408">
                        <a:moveTo>
                          <a:pt x="73025" y="41408"/>
                        </a:moveTo>
                        <a:cubicBezTo>
                          <a:pt x="76200" y="20771"/>
                          <a:pt x="61912" y="1721"/>
                          <a:pt x="41275" y="133"/>
                        </a:cubicBezTo>
                        <a:cubicBezTo>
                          <a:pt x="20637" y="-1454"/>
                          <a:pt x="1588" y="11246"/>
                          <a:pt x="0" y="31883"/>
                        </a:cubicBezTo>
                      </a:path>
                    </a:pathLst>
                  </a:custGeom>
                  <a:noFill/>
                  <a:ln w="15875" cap="rnd">
                    <a:solidFill>
                      <a:srgbClr val="000000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" name="รูปแบบอิสระ: รูปร่าง 10">
                    <a:extLst>
                      <a:ext uri="{FF2B5EF4-FFF2-40B4-BE49-F238E27FC236}">
                        <a16:creationId xmlns:a16="http://schemas.microsoft.com/office/drawing/2014/main" id="{FD9FDC17-EBB4-4E0F-83D8-853FD8D6EAAA}"/>
                      </a:ext>
                    </a:extLst>
                  </p:cNvPr>
                  <p:cNvSpPr/>
                  <p:nvPr/>
                </p:nvSpPr>
                <p:spPr>
                  <a:xfrm>
                    <a:off x="4627562" y="1265104"/>
                    <a:ext cx="73466" cy="41408"/>
                  </a:xfrm>
                  <a:custGeom>
                    <a:avLst/>
                    <a:gdLst>
                      <a:gd name="connsiteX0" fmla="*/ 73025 w 73466"/>
                      <a:gd name="connsiteY0" fmla="*/ 41408 h 41408"/>
                      <a:gd name="connsiteX1" fmla="*/ 41275 w 73466"/>
                      <a:gd name="connsiteY1" fmla="*/ 133 h 41408"/>
                      <a:gd name="connsiteX2" fmla="*/ 0 w 73466"/>
                      <a:gd name="connsiteY2" fmla="*/ 31883 h 41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3466" h="41408">
                        <a:moveTo>
                          <a:pt x="73025" y="41408"/>
                        </a:moveTo>
                        <a:cubicBezTo>
                          <a:pt x="76200" y="20771"/>
                          <a:pt x="61912" y="1721"/>
                          <a:pt x="41275" y="133"/>
                        </a:cubicBezTo>
                        <a:cubicBezTo>
                          <a:pt x="20637" y="-1454"/>
                          <a:pt x="1588" y="11246"/>
                          <a:pt x="0" y="31883"/>
                        </a:cubicBezTo>
                      </a:path>
                    </a:pathLst>
                  </a:custGeom>
                  <a:noFill/>
                  <a:ln w="15875" cap="rnd">
                    <a:solidFill>
                      <a:srgbClr val="000000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รูปแบบอิสระ: รูปร่าง 11">
                    <a:extLst>
                      <a:ext uri="{FF2B5EF4-FFF2-40B4-BE49-F238E27FC236}">
                        <a16:creationId xmlns:a16="http://schemas.microsoft.com/office/drawing/2014/main" id="{75AED8B5-4698-4C4C-9FDE-DA1B667A8D91}"/>
                      </a:ext>
                    </a:extLst>
                  </p:cNvPr>
                  <p:cNvSpPr/>
                  <p:nvPr/>
                </p:nvSpPr>
                <p:spPr>
                  <a:xfrm>
                    <a:off x="4086225" y="1308099"/>
                    <a:ext cx="101599" cy="101600"/>
                  </a:xfrm>
                  <a:custGeom>
                    <a:avLst/>
                    <a:gdLst>
                      <a:gd name="connsiteX0" fmla="*/ 101600 w 101599"/>
                      <a:gd name="connsiteY0" fmla="*/ 50800 h 101600"/>
                      <a:gd name="connsiteX1" fmla="*/ 50800 w 101599"/>
                      <a:gd name="connsiteY1" fmla="*/ 101600 h 101600"/>
                      <a:gd name="connsiteX2" fmla="*/ -1 w 101599"/>
                      <a:gd name="connsiteY2" fmla="*/ 50800 h 101600"/>
                      <a:gd name="connsiteX3" fmla="*/ 50800 w 101599"/>
                      <a:gd name="connsiteY3" fmla="*/ 0 h 101600"/>
                      <a:gd name="connsiteX4" fmla="*/ 101600 w 101599"/>
                      <a:gd name="connsiteY4" fmla="*/ 50800 h 101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1599" h="101600">
                        <a:moveTo>
                          <a:pt x="101600" y="50800"/>
                        </a:moveTo>
                        <a:cubicBezTo>
                          <a:pt x="101600" y="78856"/>
                          <a:pt x="78856" y="101600"/>
                          <a:pt x="50800" y="101600"/>
                        </a:cubicBezTo>
                        <a:cubicBezTo>
                          <a:pt x="22744" y="101600"/>
                          <a:pt x="-1" y="78856"/>
                          <a:pt x="-1" y="50800"/>
                        </a:cubicBezTo>
                        <a:cubicBezTo>
                          <a:pt x="-1" y="22744"/>
                          <a:pt x="22743" y="0"/>
                          <a:pt x="50800" y="0"/>
                        </a:cubicBezTo>
                        <a:cubicBezTo>
                          <a:pt x="78856" y="0"/>
                          <a:pt x="101600" y="22744"/>
                          <a:pt x="101600" y="50800"/>
                        </a:cubicBezTo>
                        <a:close/>
                      </a:path>
                    </a:pathLst>
                  </a:custGeom>
                  <a:solidFill>
                    <a:srgbClr val="FEBCBC"/>
                  </a:solidFill>
                  <a:ln w="1587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รูปแบบอิสระ: รูปร่าง 12">
                    <a:extLst>
                      <a:ext uri="{FF2B5EF4-FFF2-40B4-BE49-F238E27FC236}">
                        <a16:creationId xmlns:a16="http://schemas.microsoft.com/office/drawing/2014/main" id="{FD93D08A-0F88-4AC8-AA94-B4CC9B1157B1}"/>
                      </a:ext>
                    </a:extLst>
                  </p:cNvPr>
                  <p:cNvSpPr/>
                  <p:nvPr/>
                </p:nvSpPr>
                <p:spPr>
                  <a:xfrm>
                    <a:off x="4603750" y="1384300"/>
                    <a:ext cx="101599" cy="101600"/>
                  </a:xfrm>
                  <a:custGeom>
                    <a:avLst/>
                    <a:gdLst>
                      <a:gd name="connsiteX0" fmla="*/ 101600 w 101599"/>
                      <a:gd name="connsiteY0" fmla="*/ 50800 h 101600"/>
                      <a:gd name="connsiteX1" fmla="*/ 50800 w 101599"/>
                      <a:gd name="connsiteY1" fmla="*/ 101600 h 101600"/>
                      <a:gd name="connsiteX2" fmla="*/ 0 w 101599"/>
                      <a:gd name="connsiteY2" fmla="*/ 50800 h 101600"/>
                      <a:gd name="connsiteX3" fmla="*/ 50800 w 101599"/>
                      <a:gd name="connsiteY3" fmla="*/ 0 h 101600"/>
                      <a:gd name="connsiteX4" fmla="*/ 101600 w 101599"/>
                      <a:gd name="connsiteY4" fmla="*/ 50800 h 101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1599" h="101600">
                        <a:moveTo>
                          <a:pt x="101600" y="50800"/>
                        </a:moveTo>
                        <a:cubicBezTo>
                          <a:pt x="101600" y="78856"/>
                          <a:pt x="78856" y="101600"/>
                          <a:pt x="50800" y="101600"/>
                        </a:cubicBezTo>
                        <a:cubicBezTo>
                          <a:pt x="22744" y="101600"/>
                          <a:pt x="0" y="78856"/>
                          <a:pt x="0" y="50800"/>
                        </a:cubicBezTo>
                        <a:cubicBezTo>
                          <a:pt x="0" y="22744"/>
                          <a:pt x="22743" y="0"/>
                          <a:pt x="50800" y="0"/>
                        </a:cubicBezTo>
                        <a:cubicBezTo>
                          <a:pt x="78856" y="0"/>
                          <a:pt x="101600" y="22744"/>
                          <a:pt x="101600" y="50800"/>
                        </a:cubicBezTo>
                        <a:close/>
                      </a:path>
                    </a:pathLst>
                  </a:custGeom>
                  <a:solidFill>
                    <a:srgbClr val="FEBCBC"/>
                  </a:solidFill>
                  <a:ln w="1587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รูปแบบอิสระ: รูปร่าง 13">
                    <a:extLst>
                      <a:ext uri="{FF2B5EF4-FFF2-40B4-BE49-F238E27FC236}">
                        <a16:creationId xmlns:a16="http://schemas.microsoft.com/office/drawing/2014/main" id="{AB0F2B87-C5E5-4D22-9050-129F95D2642F}"/>
                      </a:ext>
                    </a:extLst>
                  </p:cNvPr>
                  <p:cNvSpPr/>
                  <p:nvPr/>
                </p:nvSpPr>
                <p:spPr>
                  <a:xfrm>
                    <a:off x="4330104" y="1365250"/>
                    <a:ext cx="130899" cy="71437"/>
                  </a:xfrm>
                  <a:custGeom>
                    <a:avLst/>
                    <a:gdLst>
                      <a:gd name="connsiteX0" fmla="*/ 97433 w 130899"/>
                      <a:gd name="connsiteY0" fmla="*/ 71438 h 71437"/>
                      <a:gd name="connsiteX1" fmla="*/ 100608 w 130899"/>
                      <a:gd name="connsiteY1" fmla="*/ 71438 h 71437"/>
                      <a:gd name="connsiteX2" fmla="*/ 124420 w 130899"/>
                      <a:gd name="connsiteY2" fmla="*/ 63500 h 71437"/>
                      <a:gd name="connsiteX3" fmla="*/ 130770 w 130899"/>
                      <a:gd name="connsiteY3" fmla="*/ 44450 h 71437"/>
                      <a:gd name="connsiteX4" fmla="*/ 122833 w 130899"/>
                      <a:gd name="connsiteY4" fmla="*/ 44450 h 71437"/>
                      <a:gd name="connsiteX5" fmla="*/ 127595 w 130899"/>
                      <a:gd name="connsiteY5" fmla="*/ 44450 h 71437"/>
                      <a:gd name="connsiteX6" fmla="*/ 122833 w 130899"/>
                      <a:gd name="connsiteY6" fmla="*/ 44450 h 71437"/>
                      <a:gd name="connsiteX7" fmla="*/ 118071 w 130899"/>
                      <a:gd name="connsiteY7" fmla="*/ 57150 h 71437"/>
                      <a:gd name="connsiteX8" fmla="*/ 100608 w 130899"/>
                      <a:gd name="connsiteY8" fmla="*/ 61913 h 71437"/>
                      <a:gd name="connsiteX9" fmla="*/ 81558 w 130899"/>
                      <a:gd name="connsiteY9" fmla="*/ 52388 h 71437"/>
                      <a:gd name="connsiteX10" fmla="*/ 73620 w 130899"/>
                      <a:gd name="connsiteY10" fmla="*/ 6350 h 71437"/>
                      <a:gd name="connsiteX11" fmla="*/ 75208 w 130899"/>
                      <a:gd name="connsiteY11" fmla="*/ 1587 h 71437"/>
                      <a:gd name="connsiteX12" fmla="*/ 67270 w 130899"/>
                      <a:gd name="connsiteY12" fmla="*/ 0 h 71437"/>
                      <a:gd name="connsiteX13" fmla="*/ 65683 w 130899"/>
                      <a:gd name="connsiteY13" fmla="*/ 4763 h 71437"/>
                      <a:gd name="connsiteX14" fmla="*/ 43458 w 130899"/>
                      <a:gd name="connsiteY14" fmla="*/ 49212 h 71437"/>
                      <a:gd name="connsiteX15" fmla="*/ 27583 w 130899"/>
                      <a:gd name="connsiteY15" fmla="*/ 52388 h 71437"/>
                      <a:gd name="connsiteX16" fmla="*/ 11708 w 130899"/>
                      <a:gd name="connsiteY16" fmla="*/ 44450 h 71437"/>
                      <a:gd name="connsiteX17" fmla="*/ 8533 w 130899"/>
                      <a:gd name="connsiteY17" fmla="*/ 26987 h 71437"/>
                      <a:gd name="connsiteX18" fmla="*/ 595 w 130899"/>
                      <a:gd name="connsiteY18" fmla="*/ 25400 h 71437"/>
                      <a:gd name="connsiteX19" fmla="*/ 5358 w 130899"/>
                      <a:gd name="connsiteY19" fmla="*/ 49212 h 71437"/>
                      <a:gd name="connsiteX20" fmla="*/ 25995 w 130899"/>
                      <a:gd name="connsiteY20" fmla="*/ 60325 h 71437"/>
                      <a:gd name="connsiteX21" fmla="*/ 48220 w 130899"/>
                      <a:gd name="connsiteY21" fmla="*/ 55563 h 71437"/>
                      <a:gd name="connsiteX22" fmla="*/ 65683 w 130899"/>
                      <a:gd name="connsiteY22" fmla="*/ 33337 h 71437"/>
                      <a:gd name="connsiteX23" fmla="*/ 75208 w 130899"/>
                      <a:gd name="connsiteY23" fmla="*/ 57150 h 71437"/>
                      <a:gd name="connsiteX24" fmla="*/ 97433 w 130899"/>
                      <a:gd name="connsiteY24" fmla="*/ 71438 h 714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30899" h="71437">
                        <a:moveTo>
                          <a:pt x="97433" y="71438"/>
                        </a:moveTo>
                        <a:cubicBezTo>
                          <a:pt x="99020" y="71438"/>
                          <a:pt x="99020" y="71438"/>
                          <a:pt x="100608" y="71438"/>
                        </a:cubicBezTo>
                        <a:cubicBezTo>
                          <a:pt x="111720" y="71438"/>
                          <a:pt x="119658" y="69850"/>
                          <a:pt x="124420" y="63500"/>
                        </a:cubicBezTo>
                        <a:cubicBezTo>
                          <a:pt x="132358" y="55563"/>
                          <a:pt x="130770" y="44450"/>
                          <a:pt x="130770" y="44450"/>
                        </a:cubicBezTo>
                        <a:lnTo>
                          <a:pt x="122833" y="44450"/>
                        </a:lnTo>
                        <a:lnTo>
                          <a:pt x="127595" y="44450"/>
                        </a:lnTo>
                        <a:lnTo>
                          <a:pt x="122833" y="44450"/>
                        </a:lnTo>
                        <a:cubicBezTo>
                          <a:pt x="122833" y="44450"/>
                          <a:pt x="122833" y="52388"/>
                          <a:pt x="118071" y="57150"/>
                        </a:cubicBezTo>
                        <a:cubicBezTo>
                          <a:pt x="114895" y="60325"/>
                          <a:pt x="108545" y="61913"/>
                          <a:pt x="100608" y="61913"/>
                        </a:cubicBezTo>
                        <a:cubicBezTo>
                          <a:pt x="92670" y="61913"/>
                          <a:pt x="86321" y="58737"/>
                          <a:pt x="81558" y="52388"/>
                        </a:cubicBezTo>
                        <a:cubicBezTo>
                          <a:pt x="73620" y="42862"/>
                          <a:pt x="70446" y="25400"/>
                          <a:pt x="73620" y="6350"/>
                        </a:cubicBezTo>
                        <a:cubicBezTo>
                          <a:pt x="73620" y="3175"/>
                          <a:pt x="75208" y="1587"/>
                          <a:pt x="75208" y="1587"/>
                        </a:cubicBezTo>
                        <a:lnTo>
                          <a:pt x="67270" y="0"/>
                        </a:lnTo>
                        <a:cubicBezTo>
                          <a:pt x="67270" y="1587"/>
                          <a:pt x="67270" y="3175"/>
                          <a:pt x="65683" y="4763"/>
                        </a:cubicBezTo>
                        <a:cubicBezTo>
                          <a:pt x="64095" y="14288"/>
                          <a:pt x="57745" y="39688"/>
                          <a:pt x="43458" y="49212"/>
                        </a:cubicBezTo>
                        <a:cubicBezTo>
                          <a:pt x="38696" y="52388"/>
                          <a:pt x="33933" y="53975"/>
                          <a:pt x="27583" y="52388"/>
                        </a:cubicBezTo>
                        <a:cubicBezTo>
                          <a:pt x="27583" y="52388"/>
                          <a:pt x="18058" y="50800"/>
                          <a:pt x="11708" y="44450"/>
                        </a:cubicBezTo>
                        <a:cubicBezTo>
                          <a:pt x="8533" y="39688"/>
                          <a:pt x="6946" y="33337"/>
                          <a:pt x="8533" y="26987"/>
                        </a:cubicBezTo>
                        <a:lnTo>
                          <a:pt x="595" y="25400"/>
                        </a:lnTo>
                        <a:cubicBezTo>
                          <a:pt x="-992" y="34925"/>
                          <a:pt x="595" y="42862"/>
                          <a:pt x="5358" y="49212"/>
                        </a:cubicBezTo>
                        <a:cubicBezTo>
                          <a:pt x="13295" y="58737"/>
                          <a:pt x="25995" y="60325"/>
                          <a:pt x="25995" y="60325"/>
                        </a:cubicBezTo>
                        <a:cubicBezTo>
                          <a:pt x="33933" y="61913"/>
                          <a:pt x="40283" y="60325"/>
                          <a:pt x="48220" y="55563"/>
                        </a:cubicBezTo>
                        <a:cubicBezTo>
                          <a:pt x="56158" y="50800"/>
                          <a:pt x="60920" y="41275"/>
                          <a:pt x="65683" y="33337"/>
                        </a:cubicBezTo>
                        <a:cubicBezTo>
                          <a:pt x="67270" y="42862"/>
                          <a:pt x="70446" y="50800"/>
                          <a:pt x="75208" y="57150"/>
                        </a:cubicBezTo>
                        <a:cubicBezTo>
                          <a:pt x="81558" y="65087"/>
                          <a:pt x="89495" y="69850"/>
                          <a:pt x="97433" y="71438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587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รูปแบบอิสระ: รูปร่าง 14">
                    <a:extLst>
                      <a:ext uri="{FF2B5EF4-FFF2-40B4-BE49-F238E27FC236}">
                        <a16:creationId xmlns:a16="http://schemas.microsoft.com/office/drawing/2014/main" id="{8226DA7C-AAA8-4FB5-B8FB-67D103FA5112}"/>
                      </a:ext>
                    </a:extLst>
                  </p:cNvPr>
                  <p:cNvSpPr/>
                  <p:nvPr/>
                </p:nvSpPr>
                <p:spPr>
                  <a:xfrm>
                    <a:off x="4371740" y="1329134"/>
                    <a:ext cx="62334" cy="44052"/>
                  </a:xfrm>
                  <a:custGeom>
                    <a:avLst/>
                    <a:gdLst>
                      <a:gd name="connsiteX0" fmla="*/ 62147 w 62334"/>
                      <a:gd name="connsiteY0" fmla="*/ 15478 h 44052"/>
                      <a:gd name="connsiteX1" fmla="*/ 27222 w 62334"/>
                      <a:gd name="connsiteY1" fmla="*/ 44053 h 44052"/>
                      <a:gd name="connsiteX2" fmla="*/ 234 w 62334"/>
                      <a:gd name="connsiteY2" fmla="*/ 7540 h 44052"/>
                      <a:gd name="connsiteX3" fmla="*/ 62147 w 62334"/>
                      <a:gd name="connsiteY3" fmla="*/ 15478 h 440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334" h="44052">
                        <a:moveTo>
                          <a:pt x="62147" y="15478"/>
                        </a:moveTo>
                        <a:cubicBezTo>
                          <a:pt x="65322" y="28178"/>
                          <a:pt x="27222" y="44053"/>
                          <a:pt x="27222" y="44053"/>
                        </a:cubicBezTo>
                        <a:cubicBezTo>
                          <a:pt x="27222" y="44053"/>
                          <a:pt x="-2941" y="20240"/>
                          <a:pt x="234" y="7540"/>
                        </a:cubicBezTo>
                        <a:cubicBezTo>
                          <a:pt x="6584" y="-3572"/>
                          <a:pt x="55797" y="-3572"/>
                          <a:pt x="62147" y="15478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587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" name="รูปแบบอิสระ: รูปร่าง 15">
                  <a:extLst>
                    <a:ext uri="{FF2B5EF4-FFF2-40B4-BE49-F238E27FC236}">
                      <a16:creationId xmlns:a16="http://schemas.microsoft.com/office/drawing/2014/main" id="{C3E2830F-FAB8-4B83-813F-DC80B2C1FE2B}"/>
                    </a:ext>
                  </a:extLst>
                </p:cNvPr>
                <p:cNvSpPr/>
                <p:nvPr/>
              </p:nvSpPr>
              <p:spPr>
                <a:xfrm>
                  <a:off x="4309624" y="286160"/>
                  <a:ext cx="258059" cy="623910"/>
                </a:xfrm>
                <a:custGeom>
                  <a:avLst/>
                  <a:gdLst>
                    <a:gd name="connsiteX0" fmla="*/ 11551 w 258059"/>
                    <a:gd name="connsiteY0" fmla="*/ 620302 h 623910"/>
                    <a:gd name="connsiteX1" fmla="*/ 203638 w 258059"/>
                    <a:gd name="connsiteY1" fmla="*/ 105952 h 623910"/>
                    <a:gd name="connsiteX2" fmla="*/ 241739 w 258059"/>
                    <a:gd name="connsiteY2" fmla="*/ 2764 h 623910"/>
                    <a:gd name="connsiteX3" fmla="*/ 113151 w 258059"/>
                    <a:gd name="connsiteY3" fmla="*/ 80552 h 623910"/>
                    <a:gd name="connsiteX4" fmla="*/ 11551 w 258059"/>
                    <a:gd name="connsiteY4" fmla="*/ 620302 h 623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8059" h="623910">
                      <a:moveTo>
                        <a:pt x="11551" y="620302"/>
                      </a:moveTo>
                      <a:cubicBezTo>
                        <a:pt x="19489" y="658402"/>
                        <a:pt x="-13849" y="388527"/>
                        <a:pt x="203638" y="105952"/>
                      </a:cubicBezTo>
                      <a:cubicBezTo>
                        <a:pt x="203638" y="105952"/>
                        <a:pt x="294126" y="42452"/>
                        <a:pt x="241739" y="2764"/>
                      </a:cubicBezTo>
                      <a:cubicBezTo>
                        <a:pt x="241739" y="2764"/>
                        <a:pt x="190938" y="-22636"/>
                        <a:pt x="113151" y="80552"/>
                      </a:cubicBezTo>
                      <a:cubicBezTo>
                        <a:pt x="35364" y="183739"/>
                        <a:pt x="-26549" y="440914"/>
                        <a:pt x="11551" y="620302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รูปแบบอิสระ: รูปร่าง 16">
                  <a:extLst>
                    <a:ext uri="{FF2B5EF4-FFF2-40B4-BE49-F238E27FC236}">
                      <a16:creationId xmlns:a16="http://schemas.microsoft.com/office/drawing/2014/main" id="{53D3969C-CA28-4534-B453-167273B05EF2}"/>
                    </a:ext>
                  </a:extLst>
                </p:cNvPr>
                <p:cNvSpPr/>
                <p:nvPr/>
              </p:nvSpPr>
              <p:spPr>
                <a:xfrm>
                  <a:off x="4575175" y="410099"/>
                  <a:ext cx="529058" cy="548750"/>
                </a:xfrm>
                <a:custGeom>
                  <a:avLst/>
                  <a:gdLst>
                    <a:gd name="connsiteX0" fmla="*/ 0 w 529058"/>
                    <a:gd name="connsiteY0" fmla="*/ 528113 h 548750"/>
                    <a:gd name="connsiteX1" fmla="*/ 382587 w 529058"/>
                    <a:gd name="connsiteY1" fmla="*/ 1063 h 548750"/>
                    <a:gd name="connsiteX2" fmla="*/ 523875 w 529058"/>
                    <a:gd name="connsiteY2" fmla="*/ 62975 h 548750"/>
                    <a:gd name="connsiteX3" fmla="*/ 473075 w 529058"/>
                    <a:gd name="connsiteY3" fmla="*/ 193150 h 548750"/>
                    <a:gd name="connsiteX4" fmla="*/ 55563 w 529058"/>
                    <a:gd name="connsiteY4" fmla="*/ 548750 h 548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9058" h="548750">
                      <a:moveTo>
                        <a:pt x="0" y="528113"/>
                      </a:moveTo>
                      <a:cubicBezTo>
                        <a:pt x="0" y="528113"/>
                        <a:pt x="22225" y="66150"/>
                        <a:pt x="382587" y="1063"/>
                      </a:cubicBezTo>
                      <a:cubicBezTo>
                        <a:pt x="382587" y="1063"/>
                        <a:pt x="501650" y="-13225"/>
                        <a:pt x="523875" y="62975"/>
                      </a:cubicBezTo>
                      <a:cubicBezTo>
                        <a:pt x="549275" y="155050"/>
                        <a:pt x="473075" y="193150"/>
                        <a:pt x="473075" y="193150"/>
                      </a:cubicBezTo>
                      <a:cubicBezTo>
                        <a:pt x="379412" y="239188"/>
                        <a:pt x="177800" y="270938"/>
                        <a:pt x="55563" y="548750"/>
                      </a:cubicBezTo>
                    </a:path>
                  </a:pathLst>
                </a:custGeom>
                <a:solidFill>
                  <a:srgbClr val="FFFFFF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รูปแบบอิสระ: รูปร่าง 17">
                  <a:extLst>
                    <a:ext uri="{FF2B5EF4-FFF2-40B4-BE49-F238E27FC236}">
                      <a16:creationId xmlns:a16="http://schemas.microsoft.com/office/drawing/2014/main" id="{80AD3ECC-E8DF-4AD2-B2BF-D4E3E94A1D2A}"/>
                    </a:ext>
                  </a:extLst>
                </p:cNvPr>
                <p:cNvSpPr/>
                <p:nvPr/>
              </p:nvSpPr>
              <p:spPr>
                <a:xfrm>
                  <a:off x="4603750" y="495104"/>
                  <a:ext cx="408514" cy="451045"/>
                </a:xfrm>
                <a:custGeom>
                  <a:avLst/>
                  <a:gdLst>
                    <a:gd name="connsiteX0" fmla="*/ 360363 w 408514"/>
                    <a:gd name="connsiteY0" fmla="*/ 77983 h 451045"/>
                    <a:gd name="connsiteX1" fmla="*/ 407988 w 408514"/>
                    <a:gd name="connsiteY1" fmla="*/ 41471 h 451045"/>
                    <a:gd name="connsiteX2" fmla="*/ 373063 w 408514"/>
                    <a:gd name="connsiteY2" fmla="*/ 1783 h 451045"/>
                    <a:gd name="connsiteX3" fmla="*/ 0 w 408514"/>
                    <a:gd name="connsiteY3" fmla="*/ 451046 h 451045"/>
                    <a:gd name="connsiteX4" fmla="*/ 360363 w 408514"/>
                    <a:gd name="connsiteY4" fmla="*/ 77983 h 4510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08514" h="451045">
                      <a:moveTo>
                        <a:pt x="360363" y="77983"/>
                      </a:moveTo>
                      <a:cubicBezTo>
                        <a:pt x="360363" y="77983"/>
                        <a:pt x="398463" y="77983"/>
                        <a:pt x="407988" y="41471"/>
                      </a:cubicBezTo>
                      <a:cubicBezTo>
                        <a:pt x="411162" y="27183"/>
                        <a:pt x="400050" y="12896"/>
                        <a:pt x="373063" y="1783"/>
                      </a:cubicBezTo>
                      <a:cubicBezTo>
                        <a:pt x="330200" y="-15679"/>
                        <a:pt x="77787" y="92271"/>
                        <a:pt x="0" y="451046"/>
                      </a:cubicBezTo>
                      <a:cubicBezTo>
                        <a:pt x="0" y="451046"/>
                        <a:pt x="90488" y="154183"/>
                        <a:pt x="360363" y="77983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รูปแบบอิสระ: รูปร่าง 38">
                <a:extLst>
                  <a:ext uri="{FF2B5EF4-FFF2-40B4-BE49-F238E27FC236}">
                    <a16:creationId xmlns:a16="http://schemas.microsoft.com/office/drawing/2014/main" id="{CA5FC0F0-5EF8-43D4-8278-BEAA75922C1A}"/>
                  </a:ext>
                </a:extLst>
              </p:cNvPr>
              <p:cNvSpPr/>
              <p:nvPr/>
            </p:nvSpPr>
            <p:spPr>
              <a:xfrm>
                <a:off x="3959224" y="1622424"/>
                <a:ext cx="725487" cy="45225"/>
              </a:xfrm>
              <a:custGeom>
                <a:avLst/>
                <a:gdLst>
                  <a:gd name="connsiteX0" fmla="*/ 0 w 725487"/>
                  <a:gd name="connsiteY0" fmla="*/ 4763 h 45225"/>
                  <a:gd name="connsiteX1" fmla="*/ 725488 w 725487"/>
                  <a:gd name="connsiteY1" fmla="*/ 34925 h 45225"/>
                  <a:gd name="connsiteX2" fmla="*/ 334963 w 725487"/>
                  <a:gd name="connsiteY2" fmla="*/ 0 h 45225"/>
                  <a:gd name="connsiteX3" fmla="*/ 0 w 725487"/>
                  <a:gd name="connsiteY3" fmla="*/ 4763 h 45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5487" h="45225">
                    <a:moveTo>
                      <a:pt x="0" y="4763"/>
                    </a:moveTo>
                    <a:cubicBezTo>
                      <a:pt x="0" y="4763"/>
                      <a:pt x="269875" y="69850"/>
                      <a:pt x="725488" y="34925"/>
                    </a:cubicBezTo>
                    <a:cubicBezTo>
                      <a:pt x="725488" y="34925"/>
                      <a:pt x="441325" y="0"/>
                      <a:pt x="334963" y="0"/>
                    </a:cubicBezTo>
                    <a:cubicBezTo>
                      <a:pt x="314325" y="0"/>
                      <a:pt x="0" y="4763"/>
                      <a:pt x="0" y="47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รูปแบบอิสระ: รูปร่าง 39">
                <a:extLst>
                  <a:ext uri="{FF2B5EF4-FFF2-40B4-BE49-F238E27FC236}">
                    <a16:creationId xmlns:a16="http://schemas.microsoft.com/office/drawing/2014/main" id="{44A12704-353A-4334-9CD9-9D77AE7E6452}"/>
                  </a:ext>
                </a:extLst>
              </p:cNvPr>
              <p:cNvSpPr/>
              <p:nvPr/>
            </p:nvSpPr>
            <p:spPr>
              <a:xfrm>
                <a:off x="3923332" y="1461068"/>
                <a:ext cx="243855" cy="196281"/>
              </a:xfrm>
              <a:custGeom>
                <a:avLst/>
                <a:gdLst>
                  <a:gd name="connsiteX0" fmla="*/ 243855 w 243855"/>
                  <a:gd name="connsiteY0" fmla="*/ 196282 h 196281"/>
                  <a:gd name="connsiteX1" fmla="*/ 48593 w 243855"/>
                  <a:gd name="connsiteY1" fmla="*/ 1019 h 196281"/>
                  <a:gd name="connsiteX2" fmla="*/ 13668 w 243855"/>
                  <a:gd name="connsiteY2" fmla="*/ 161357 h 196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855" h="196281">
                    <a:moveTo>
                      <a:pt x="243855" y="196282"/>
                    </a:moveTo>
                    <a:cubicBezTo>
                      <a:pt x="243855" y="196282"/>
                      <a:pt x="120030" y="-16443"/>
                      <a:pt x="48593" y="1019"/>
                    </a:cubicBezTo>
                    <a:cubicBezTo>
                      <a:pt x="-33957" y="21657"/>
                      <a:pt x="13668" y="161357"/>
                      <a:pt x="13668" y="161357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1" name="รูปแบบอิสระ: รูปร่าง 40">
              <a:extLst>
                <a:ext uri="{FF2B5EF4-FFF2-40B4-BE49-F238E27FC236}">
                  <a16:creationId xmlns:a16="http://schemas.microsoft.com/office/drawing/2014/main" id="{3A5A5F81-BA06-445F-8CC9-15689161FB78}"/>
                </a:ext>
              </a:extLst>
            </p:cNvPr>
            <p:cNvSpPr/>
            <p:nvPr/>
          </p:nvSpPr>
          <p:spPr>
            <a:xfrm>
              <a:off x="4727785" y="2853311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40 w 270433"/>
                <a:gd name="connsiteY2" fmla="*/ 139126 h 271697"/>
                <a:gd name="connsiteX3" fmla="*/ 225215 w 270433"/>
                <a:gd name="connsiteY3" fmla="*/ 135951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6 h 271697"/>
                <a:gd name="connsiteX8" fmla="*/ 220452 w 270433"/>
                <a:gd name="connsiteY8" fmla="*/ 24826 h 271697"/>
                <a:gd name="connsiteX9" fmla="*/ 169652 w 270433"/>
                <a:gd name="connsiteY9" fmla="*/ 51813 h 271697"/>
                <a:gd name="connsiteX10" fmla="*/ 156952 w 270433"/>
                <a:gd name="connsiteY10" fmla="*/ 81975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0 h 271697"/>
                <a:gd name="connsiteX15" fmla="*/ 77577 w 270433"/>
                <a:gd name="connsiteY15" fmla="*/ 8951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0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6 h 271697"/>
                <a:gd name="connsiteX25" fmla="*/ 71227 w 270433"/>
                <a:gd name="connsiteY25" fmla="*/ 199451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7 w 270433"/>
                <a:gd name="connsiteY28" fmla="*/ 255013 h 271697"/>
                <a:gd name="connsiteX29" fmla="*/ 133140 w 270433"/>
                <a:gd name="connsiteY29" fmla="*/ 270888 h 271697"/>
                <a:gd name="connsiteX30" fmla="*/ 160127 w 270433"/>
                <a:gd name="connsiteY30" fmla="*/ 247076 h 271697"/>
                <a:gd name="connsiteX31" fmla="*/ 166477 w 270433"/>
                <a:gd name="connsiteY31" fmla="*/ 235963 h 271697"/>
                <a:gd name="connsiteX32" fmla="*/ 171240 w 270433"/>
                <a:gd name="connsiteY32" fmla="*/ 229613 h 271697"/>
                <a:gd name="connsiteX33" fmla="*/ 176002 w 270433"/>
                <a:gd name="connsiteY33" fmla="*/ 215326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6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2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40" y="139126"/>
                  </a:cubicBezTo>
                  <a:cubicBezTo>
                    <a:pt x="231565" y="137538"/>
                    <a:pt x="228390" y="135951"/>
                    <a:pt x="225215" y="135951"/>
                  </a:cubicBezTo>
                  <a:cubicBezTo>
                    <a:pt x="223627" y="135951"/>
                    <a:pt x="222040" y="134363"/>
                    <a:pt x="220452" y="134363"/>
                  </a:cubicBezTo>
                  <a:cubicBezTo>
                    <a:pt x="228390" y="129600"/>
                    <a:pt x="234740" y="123251"/>
                    <a:pt x="242677" y="116901"/>
                  </a:cubicBezTo>
                  <a:cubicBezTo>
                    <a:pt x="250615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6"/>
                  </a:cubicBezTo>
                  <a:cubicBezTo>
                    <a:pt x="260140" y="35938"/>
                    <a:pt x="241090" y="26413"/>
                    <a:pt x="220452" y="24826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7" y="70863"/>
                    <a:pt x="156952" y="81975"/>
                  </a:cubicBezTo>
                  <a:cubicBezTo>
                    <a:pt x="156952" y="78801"/>
                    <a:pt x="155365" y="74038"/>
                    <a:pt x="153777" y="70863"/>
                  </a:cubicBezTo>
                  <a:cubicBezTo>
                    <a:pt x="155365" y="59751"/>
                    <a:pt x="153777" y="48638"/>
                    <a:pt x="150602" y="39113"/>
                  </a:cubicBezTo>
                  <a:cubicBezTo>
                    <a:pt x="145840" y="24826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0"/>
                  </a:cubicBezTo>
                  <a:cubicBezTo>
                    <a:pt x="101390" y="-2162"/>
                    <a:pt x="87102" y="-574"/>
                    <a:pt x="77577" y="8951"/>
                  </a:cubicBezTo>
                  <a:cubicBezTo>
                    <a:pt x="75990" y="10538"/>
                    <a:pt x="74402" y="12126"/>
                    <a:pt x="74402" y="13713"/>
                  </a:cubicBezTo>
                  <a:cubicBezTo>
                    <a:pt x="71227" y="16888"/>
                    <a:pt x="69640" y="18475"/>
                    <a:pt x="66465" y="21651"/>
                  </a:cubicBezTo>
                  <a:cubicBezTo>
                    <a:pt x="58527" y="34350"/>
                    <a:pt x="56940" y="51813"/>
                    <a:pt x="61702" y="66100"/>
                  </a:cubicBezTo>
                  <a:cubicBezTo>
                    <a:pt x="64877" y="74038"/>
                    <a:pt x="69640" y="81975"/>
                    <a:pt x="74402" y="89913"/>
                  </a:cubicBezTo>
                  <a:cubicBezTo>
                    <a:pt x="68052" y="89913"/>
                    <a:pt x="60115" y="88326"/>
                    <a:pt x="53765" y="89913"/>
                  </a:cubicBezTo>
                  <a:cubicBezTo>
                    <a:pt x="34715" y="91501"/>
                    <a:pt x="17252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5" y="185163"/>
                    <a:pt x="49002" y="189926"/>
                    <a:pt x="68052" y="185163"/>
                  </a:cubicBezTo>
                  <a:cubicBezTo>
                    <a:pt x="69640" y="185163"/>
                    <a:pt x="72815" y="183576"/>
                    <a:pt x="74402" y="183576"/>
                  </a:cubicBezTo>
                  <a:cubicBezTo>
                    <a:pt x="72815" y="188338"/>
                    <a:pt x="71227" y="194688"/>
                    <a:pt x="71227" y="199451"/>
                  </a:cubicBezTo>
                  <a:cubicBezTo>
                    <a:pt x="69640" y="215326"/>
                    <a:pt x="75990" y="231201"/>
                    <a:pt x="85515" y="243901"/>
                  </a:cubicBezTo>
                  <a:cubicBezTo>
                    <a:pt x="88690" y="247076"/>
                    <a:pt x="91865" y="250251"/>
                    <a:pt x="95040" y="251838"/>
                  </a:cubicBezTo>
                  <a:cubicBezTo>
                    <a:pt x="95040" y="253426"/>
                    <a:pt x="96627" y="255013"/>
                    <a:pt x="96627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7" y="247076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1"/>
                    <a:pt x="171240" y="229613"/>
                  </a:cubicBezTo>
                  <a:cubicBezTo>
                    <a:pt x="172827" y="224850"/>
                    <a:pt x="176002" y="220088"/>
                    <a:pt x="176002" y="215326"/>
                  </a:cubicBezTo>
                  <a:cubicBezTo>
                    <a:pt x="183940" y="218501"/>
                    <a:pt x="191877" y="221676"/>
                    <a:pt x="201402" y="221676"/>
                  </a:cubicBezTo>
                  <a:cubicBezTo>
                    <a:pt x="204577" y="224850"/>
                    <a:pt x="207752" y="226438"/>
                    <a:pt x="212515" y="228026"/>
                  </a:cubicBezTo>
                  <a:cubicBezTo>
                    <a:pt x="223627" y="232788"/>
                    <a:pt x="234740" y="232788"/>
                    <a:pt x="244265" y="226438"/>
                  </a:cubicBezTo>
                  <a:cubicBezTo>
                    <a:pt x="260140" y="218501"/>
                    <a:pt x="268077" y="201038"/>
                    <a:pt x="269665" y="183576"/>
                  </a:cubicBezTo>
                  <a:cubicBezTo>
                    <a:pt x="268077" y="169288"/>
                    <a:pt x="256965" y="151826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รูปแบบอิสระ: รูปร่าง 41">
              <a:extLst>
                <a:ext uri="{FF2B5EF4-FFF2-40B4-BE49-F238E27FC236}">
                  <a16:creationId xmlns:a16="http://schemas.microsoft.com/office/drawing/2014/main" id="{9FE6A01A-3F15-4886-966E-7891947159F9}"/>
                </a:ext>
              </a:extLst>
            </p:cNvPr>
            <p:cNvSpPr/>
            <p:nvPr/>
          </p:nvSpPr>
          <p:spPr>
            <a:xfrm>
              <a:off x="8487038" y="550862"/>
              <a:ext cx="184088" cy="186127"/>
            </a:xfrm>
            <a:custGeom>
              <a:avLst/>
              <a:gdLst>
                <a:gd name="connsiteX0" fmla="*/ 166423 w 184088"/>
                <a:gd name="connsiteY0" fmla="*/ 98425 h 186127"/>
                <a:gd name="connsiteX1" fmla="*/ 163249 w 184088"/>
                <a:gd name="connsiteY1" fmla="*/ 96838 h 186127"/>
                <a:gd name="connsiteX2" fmla="*/ 161661 w 184088"/>
                <a:gd name="connsiteY2" fmla="*/ 95250 h 186127"/>
                <a:gd name="connsiteX3" fmla="*/ 155311 w 184088"/>
                <a:gd name="connsiteY3" fmla="*/ 93662 h 186127"/>
                <a:gd name="connsiteX4" fmla="*/ 152136 w 184088"/>
                <a:gd name="connsiteY4" fmla="*/ 92075 h 186127"/>
                <a:gd name="connsiteX5" fmla="*/ 166423 w 184088"/>
                <a:gd name="connsiteY5" fmla="*/ 80963 h 186127"/>
                <a:gd name="connsiteX6" fmla="*/ 180711 w 184088"/>
                <a:gd name="connsiteY6" fmla="*/ 63500 h 186127"/>
                <a:gd name="connsiteX7" fmla="*/ 182298 w 184088"/>
                <a:gd name="connsiteY7" fmla="*/ 39688 h 186127"/>
                <a:gd name="connsiteX8" fmla="*/ 150548 w 184088"/>
                <a:gd name="connsiteY8" fmla="*/ 17463 h 186127"/>
                <a:gd name="connsiteX9" fmla="*/ 115624 w 184088"/>
                <a:gd name="connsiteY9" fmla="*/ 36513 h 186127"/>
                <a:gd name="connsiteX10" fmla="*/ 107686 w 184088"/>
                <a:gd name="connsiteY10" fmla="*/ 57150 h 186127"/>
                <a:gd name="connsiteX11" fmla="*/ 106098 w 184088"/>
                <a:gd name="connsiteY11" fmla="*/ 49213 h 186127"/>
                <a:gd name="connsiteX12" fmla="*/ 104511 w 184088"/>
                <a:gd name="connsiteY12" fmla="*/ 26988 h 186127"/>
                <a:gd name="connsiteX13" fmla="*/ 82286 w 184088"/>
                <a:gd name="connsiteY13" fmla="*/ 3175 h 186127"/>
                <a:gd name="connsiteX14" fmla="*/ 79111 w 184088"/>
                <a:gd name="connsiteY14" fmla="*/ 1588 h 186127"/>
                <a:gd name="connsiteX15" fmla="*/ 53711 w 184088"/>
                <a:gd name="connsiteY15" fmla="*/ 6350 h 186127"/>
                <a:gd name="connsiteX16" fmla="*/ 50536 w 184088"/>
                <a:gd name="connsiteY16" fmla="*/ 9525 h 186127"/>
                <a:gd name="connsiteX17" fmla="*/ 45774 w 184088"/>
                <a:gd name="connsiteY17" fmla="*/ 15875 h 186127"/>
                <a:gd name="connsiteX18" fmla="*/ 42598 w 184088"/>
                <a:gd name="connsiteY18" fmla="*/ 46037 h 186127"/>
                <a:gd name="connsiteX19" fmla="*/ 50536 w 184088"/>
                <a:gd name="connsiteY19" fmla="*/ 61912 h 186127"/>
                <a:gd name="connsiteX20" fmla="*/ 36249 w 184088"/>
                <a:gd name="connsiteY20" fmla="*/ 61912 h 186127"/>
                <a:gd name="connsiteX21" fmla="*/ 4499 w 184088"/>
                <a:gd name="connsiteY21" fmla="*/ 79375 h 186127"/>
                <a:gd name="connsiteX22" fmla="*/ 9261 w 184088"/>
                <a:gd name="connsiteY22" fmla="*/ 117475 h 186127"/>
                <a:gd name="connsiteX23" fmla="*/ 45774 w 184088"/>
                <a:gd name="connsiteY23" fmla="*/ 127000 h 186127"/>
                <a:gd name="connsiteX24" fmla="*/ 50536 w 184088"/>
                <a:gd name="connsiteY24" fmla="*/ 125412 h 186127"/>
                <a:gd name="connsiteX25" fmla="*/ 47361 w 184088"/>
                <a:gd name="connsiteY25" fmla="*/ 136525 h 186127"/>
                <a:gd name="connsiteX26" fmla="*/ 56886 w 184088"/>
                <a:gd name="connsiteY26" fmla="*/ 166688 h 186127"/>
                <a:gd name="connsiteX27" fmla="*/ 63236 w 184088"/>
                <a:gd name="connsiteY27" fmla="*/ 171450 h 186127"/>
                <a:gd name="connsiteX28" fmla="*/ 64824 w 184088"/>
                <a:gd name="connsiteY28" fmla="*/ 174625 h 186127"/>
                <a:gd name="connsiteX29" fmla="*/ 90223 w 184088"/>
                <a:gd name="connsiteY29" fmla="*/ 185738 h 186127"/>
                <a:gd name="connsiteX30" fmla="*/ 109274 w 184088"/>
                <a:gd name="connsiteY30" fmla="*/ 169863 h 186127"/>
                <a:gd name="connsiteX31" fmla="*/ 114036 w 184088"/>
                <a:gd name="connsiteY31" fmla="*/ 161925 h 186127"/>
                <a:gd name="connsiteX32" fmla="*/ 117211 w 184088"/>
                <a:gd name="connsiteY32" fmla="*/ 157162 h 186127"/>
                <a:gd name="connsiteX33" fmla="*/ 120386 w 184088"/>
                <a:gd name="connsiteY33" fmla="*/ 147638 h 186127"/>
                <a:gd name="connsiteX34" fmla="*/ 137848 w 184088"/>
                <a:gd name="connsiteY34" fmla="*/ 152400 h 186127"/>
                <a:gd name="connsiteX35" fmla="*/ 144199 w 184088"/>
                <a:gd name="connsiteY35" fmla="*/ 157162 h 186127"/>
                <a:gd name="connsiteX36" fmla="*/ 166423 w 184088"/>
                <a:gd name="connsiteY36" fmla="*/ 157162 h 186127"/>
                <a:gd name="connsiteX37" fmla="*/ 183886 w 184088"/>
                <a:gd name="connsiteY37" fmla="*/ 128588 h 186127"/>
                <a:gd name="connsiteX38" fmla="*/ 166423 w 184088"/>
                <a:gd name="connsiteY38" fmla="*/ 98425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088" h="186127">
                  <a:moveTo>
                    <a:pt x="166423" y="98425"/>
                  </a:moveTo>
                  <a:cubicBezTo>
                    <a:pt x="164836" y="98425"/>
                    <a:pt x="164836" y="98425"/>
                    <a:pt x="163249" y="96838"/>
                  </a:cubicBezTo>
                  <a:cubicBezTo>
                    <a:pt x="163249" y="96838"/>
                    <a:pt x="161661" y="95250"/>
                    <a:pt x="161661" y="95250"/>
                  </a:cubicBezTo>
                  <a:cubicBezTo>
                    <a:pt x="160074" y="93662"/>
                    <a:pt x="156899" y="93662"/>
                    <a:pt x="155311" y="93662"/>
                  </a:cubicBezTo>
                  <a:cubicBezTo>
                    <a:pt x="153723" y="93662"/>
                    <a:pt x="153723" y="93662"/>
                    <a:pt x="152136" y="92075"/>
                  </a:cubicBezTo>
                  <a:cubicBezTo>
                    <a:pt x="156899" y="88900"/>
                    <a:pt x="161661" y="84138"/>
                    <a:pt x="166423" y="80963"/>
                  </a:cubicBezTo>
                  <a:cubicBezTo>
                    <a:pt x="172774" y="76200"/>
                    <a:pt x="177536" y="71438"/>
                    <a:pt x="180711" y="63500"/>
                  </a:cubicBezTo>
                  <a:cubicBezTo>
                    <a:pt x="183886" y="55563"/>
                    <a:pt x="185473" y="47625"/>
                    <a:pt x="182298" y="39688"/>
                  </a:cubicBezTo>
                  <a:cubicBezTo>
                    <a:pt x="177536" y="25400"/>
                    <a:pt x="163249" y="19050"/>
                    <a:pt x="150548" y="17463"/>
                  </a:cubicBezTo>
                  <a:cubicBezTo>
                    <a:pt x="136261" y="15875"/>
                    <a:pt x="123561" y="23813"/>
                    <a:pt x="115624" y="36513"/>
                  </a:cubicBezTo>
                  <a:cubicBezTo>
                    <a:pt x="110861" y="42863"/>
                    <a:pt x="109274" y="49213"/>
                    <a:pt x="107686" y="57150"/>
                  </a:cubicBezTo>
                  <a:cubicBezTo>
                    <a:pt x="107686" y="53975"/>
                    <a:pt x="106098" y="52388"/>
                    <a:pt x="106098" y="49213"/>
                  </a:cubicBezTo>
                  <a:cubicBezTo>
                    <a:pt x="106098" y="41275"/>
                    <a:pt x="106098" y="34925"/>
                    <a:pt x="104511" y="26988"/>
                  </a:cubicBezTo>
                  <a:cubicBezTo>
                    <a:pt x="101336" y="17463"/>
                    <a:pt x="93399" y="7938"/>
                    <a:pt x="82286" y="3175"/>
                  </a:cubicBezTo>
                  <a:cubicBezTo>
                    <a:pt x="80699" y="3175"/>
                    <a:pt x="80699" y="1588"/>
                    <a:pt x="79111" y="1588"/>
                  </a:cubicBezTo>
                  <a:cubicBezTo>
                    <a:pt x="71173" y="-1588"/>
                    <a:pt x="60061" y="0"/>
                    <a:pt x="53711" y="6350"/>
                  </a:cubicBezTo>
                  <a:cubicBezTo>
                    <a:pt x="52124" y="7938"/>
                    <a:pt x="52124" y="7938"/>
                    <a:pt x="50536" y="9525"/>
                  </a:cubicBezTo>
                  <a:cubicBezTo>
                    <a:pt x="48949" y="11113"/>
                    <a:pt x="47361" y="12700"/>
                    <a:pt x="45774" y="15875"/>
                  </a:cubicBezTo>
                  <a:cubicBezTo>
                    <a:pt x="41011" y="23813"/>
                    <a:pt x="39423" y="36513"/>
                    <a:pt x="42598" y="46037"/>
                  </a:cubicBezTo>
                  <a:cubicBezTo>
                    <a:pt x="44186" y="52388"/>
                    <a:pt x="47361" y="57150"/>
                    <a:pt x="50536" y="61912"/>
                  </a:cubicBezTo>
                  <a:cubicBezTo>
                    <a:pt x="45774" y="61912"/>
                    <a:pt x="41011" y="60325"/>
                    <a:pt x="36249" y="61912"/>
                  </a:cubicBezTo>
                  <a:cubicBezTo>
                    <a:pt x="23548" y="63500"/>
                    <a:pt x="10848" y="68263"/>
                    <a:pt x="4499" y="79375"/>
                  </a:cubicBezTo>
                  <a:cubicBezTo>
                    <a:pt x="-3439" y="92075"/>
                    <a:pt x="-264" y="107950"/>
                    <a:pt x="9261" y="117475"/>
                  </a:cubicBezTo>
                  <a:cubicBezTo>
                    <a:pt x="18786" y="127000"/>
                    <a:pt x="33074" y="130175"/>
                    <a:pt x="45774" y="127000"/>
                  </a:cubicBezTo>
                  <a:cubicBezTo>
                    <a:pt x="47361" y="127000"/>
                    <a:pt x="48949" y="125412"/>
                    <a:pt x="50536" y="125412"/>
                  </a:cubicBezTo>
                  <a:cubicBezTo>
                    <a:pt x="48949" y="128588"/>
                    <a:pt x="48949" y="131763"/>
                    <a:pt x="47361" y="136525"/>
                  </a:cubicBezTo>
                  <a:cubicBezTo>
                    <a:pt x="45774" y="147638"/>
                    <a:pt x="50536" y="157162"/>
                    <a:pt x="56886" y="166688"/>
                  </a:cubicBezTo>
                  <a:cubicBezTo>
                    <a:pt x="58473" y="168275"/>
                    <a:pt x="60061" y="169863"/>
                    <a:pt x="63236" y="171450"/>
                  </a:cubicBezTo>
                  <a:cubicBezTo>
                    <a:pt x="63236" y="173037"/>
                    <a:pt x="63236" y="173037"/>
                    <a:pt x="64824" y="174625"/>
                  </a:cubicBezTo>
                  <a:cubicBezTo>
                    <a:pt x="69586" y="184150"/>
                    <a:pt x="79111" y="187325"/>
                    <a:pt x="90223" y="185738"/>
                  </a:cubicBezTo>
                  <a:cubicBezTo>
                    <a:pt x="98161" y="184150"/>
                    <a:pt x="104511" y="176213"/>
                    <a:pt x="109274" y="169863"/>
                  </a:cubicBezTo>
                  <a:cubicBezTo>
                    <a:pt x="110861" y="168275"/>
                    <a:pt x="112449" y="165100"/>
                    <a:pt x="114036" y="161925"/>
                  </a:cubicBezTo>
                  <a:cubicBezTo>
                    <a:pt x="115624" y="160338"/>
                    <a:pt x="115624" y="158750"/>
                    <a:pt x="117211" y="157162"/>
                  </a:cubicBezTo>
                  <a:cubicBezTo>
                    <a:pt x="118798" y="153988"/>
                    <a:pt x="120386" y="150813"/>
                    <a:pt x="120386" y="147638"/>
                  </a:cubicBezTo>
                  <a:cubicBezTo>
                    <a:pt x="125149" y="150813"/>
                    <a:pt x="131499" y="152400"/>
                    <a:pt x="137848" y="152400"/>
                  </a:cubicBezTo>
                  <a:cubicBezTo>
                    <a:pt x="139436" y="153988"/>
                    <a:pt x="142611" y="155575"/>
                    <a:pt x="144199" y="157162"/>
                  </a:cubicBezTo>
                  <a:cubicBezTo>
                    <a:pt x="152136" y="160338"/>
                    <a:pt x="158486" y="160338"/>
                    <a:pt x="166423" y="157162"/>
                  </a:cubicBezTo>
                  <a:cubicBezTo>
                    <a:pt x="177536" y="152400"/>
                    <a:pt x="182298" y="139700"/>
                    <a:pt x="183886" y="128588"/>
                  </a:cubicBezTo>
                  <a:cubicBezTo>
                    <a:pt x="185473" y="115888"/>
                    <a:pt x="177536" y="104775"/>
                    <a:pt x="166423" y="984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รูปแบบอิสระ: รูปร่าง 42">
              <a:extLst>
                <a:ext uri="{FF2B5EF4-FFF2-40B4-BE49-F238E27FC236}">
                  <a16:creationId xmlns:a16="http://schemas.microsoft.com/office/drawing/2014/main" id="{54C9FA3F-7E84-4216-B599-1380234AFF31}"/>
                </a:ext>
              </a:extLst>
            </p:cNvPr>
            <p:cNvSpPr/>
            <p:nvPr/>
          </p:nvSpPr>
          <p:spPr>
            <a:xfrm>
              <a:off x="3549913" y="455612"/>
              <a:ext cx="184088" cy="186127"/>
            </a:xfrm>
            <a:custGeom>
              <a:avLst/>
              <a:gdLst>
                <a:gd name="connsiteX0" fmla="*/ 166424 w 184088"/>
                <a:gd name="connsiteY0" fmla="*/ 98425 h 186127"/>
                <a:gd name="connsiteX1" fmla="*/ 163249 w 184088"/>
                <a:gd name="connsiteY1" fmla="*/ 96837 h 186127"/>
                <a:gd name="connsiteX2" fmla="*/ 161661 w 184088"/>
                <a:gd name="connsiteY2" fmla="*/ 95250 h 186127"/>
                <a:gd name="connsiteX3" fmla="*/ 155311 w 184088"/>
                <a:gd name="connsiteY3" fmla="*/ 93662 h 186127"/>
                <a:gd name="connsiteX4" fmla="*/ 152136 w 184088"/>
                <a:gd name="connsiteY4" fmla="*/ 92075 h 186127"/>
                <a:gd name="connsiteX5" fmla="*/ 166424 w 184088"/>
                <a:gd name="connsiteY5" fmla="*/ 80962 h 186127"/>
                <a:gd name="connsiteX6" fmla="*/ 180711 w 184088"/>
                <a:gd name="connsiteY6" fmla="*/ 63500 h 186127"/>
                <a:gd name="connsiteX7" fmla="*/ 182299 w 184088"/>
                <a:gd name="connsiteY7" fmla="*/ 39688 h 186127"/>
                <a:gd name="connsiteX8" fmla="*/ 150549 w 184088"/>
                <a:gd name="connsiteY8" fmla="*/ 17462 h 186127"/>
                <a:gd name="connsiteX9" fmla="*/ 115624 w 184088"/>
                <a:gd name="connsiteY9" fmla="*/ 36512 h 186127"/>
                <a:gd name="connsiteX10" fmla="*/ 107686 w 184088"/>
                <a:gd name="connsiteY10" fmla="*/ 57150 h 186127"/>
                <a:gd name="connsiteX11" fmla="*/ 106099 w 184088"/>
                <a:gd name="connsiteY11" fmla="*/ 49212 h 186127"/>
                <a:gd name="connsiteX12" fmla="*/ 104511 w 184088"/>
                <a:gd name="connsiteY12" fmla="*/ 26987 h 186127"/>
                <a:gd name="connsiteX13" fmla="*/ 82286 w 184088"/>
                <a:gd name="connsiteY13" fmla="*/ 3175 h 186127"/>
                <a:gd name="connsiteX14" fmla="*/ 79111 w 184088"/>
                <a:gd name="connsiteY14" fmla="*/ 1587 h 186127"/>
                <a:gd name="connsiteX15" fmla="*/ 53711 w 184088"/>
                <a:gd name="connsiteY15" fmla="*/ 6350 h 186127"/>
                <a:gd name="connsiteX16" fmla="*/ 50536 w 184088"/>
                <a:gd name="connsiteY16" fmla="*/ 9525 h 186127"/>
                <a:gd name="connsiteX17" fmla="*/ 45774 w 184088"/>
                <a:gd name="connsiteY17" fmla="*/ 15875 h 186127"/>
                <a:gd name="connsiteX18" fmla="*/ 42599 w 184088"/>
                <a:gd name="connsiteY18" fmla="*/ 46038 h 186127"/>
                <a:gd name="connsiteX19" fmla="*/ 50536 w 184088"/>
                <a:gd name="connsiteY19" fmla="*/ 61912 h 186127"/>
                <a:gd name="connsiteX20" fmla="*/ 36249 w 184088"/>
                <a:gd name="connsiteY20" fmla="*/ 61912 h 186127"/>
                <a:gd name="connsiteX21" fmla="*/ 4499 w 184088"/>
                <a:gd name="connsiteY21" fmla="*/ 79375 h 186127"/>
                <a:gd name="connsiteX22" fmla="*/ 9261 w 184088"/>
                <a:gd name="connsiteY22" fmla="*/ 117475 h 186127"/>
                <a:gd name="connsiteX23" fmla="*/ 45774 w 184088"/>
                <a:gd name="connsiteY23" fmla="*/ 127000 h 186127"/>
                <a:gd name="connsiteX24" fmla="*/ 50536 w 184088"/>
                <a:gd name="connsiteY24" fmla="*/ 125412 h 186127"/>
                <a:gd name="connsiteX25" fmla="*/ 47361 w 184088"/>
                <a:gd name="connsiteY25" fmla="*/ 136525 h 186127"/>
                <a:gd name="connsiteX26" fmla="*/ 56886 w 184088"/>
                <a:gd name="connsiteY26" fmla="*/ 166688 h 186127"/>
                <a:gd name="connsiteX27" fmla="*/ 63236 w 184088"/>
                <a:gd name="connsiteY27" fmla="*/ 171450 h 186127"/>
                <a:gd name="connsiteX28" fmla="*/ 64824 w 184088"/>
                <a:gd name="connsiteY28" fmla="*/ 174625 h 186127"/>
                <a:gd name="connsiteX29" fmla="*/ 90224 w 184088"/>
                <a:gd name="connsiteY29" fmla="*/ 185738 h 186127"/>
                <a:gd name="connsiteX30" fmla="*/ 109274 w 184088"/>
                <a:gd name="connsiteY30" fmla="*/ 169863 h 186127"/>
                <a:gd name="connsiteX31" fmla="*/ 114036 w 184088"/>
                <a:gd name="connsiteY31" fmla="*/ 161925 h 186127"/>
                <a:gd name="connsiteX32" fmla="*/ 117211 w 184088"/>
                <a:gd name="connsiteY32" fmla="*/ 157162 h 186127"/>
                <a:gd name="connsiteX33" fmla="*/ 120386 w 184088"/>
                <a:gd name="connsiteY33" fmla="*/ 147638 h 186127"/>
                <a:gd name="connsiteX34" fmla="*/ 137849 w 184088"/>
                <a:gd name="connsiteY34" fmla="*/ 152400 h 186127"/>
                <a:gd name="connsiteX35" fmla="*/ 144199 w 184088"/>
                <a:gd name="connsiteY35" fmla="*/ 157162 h 186127"/>
                <a:gd name="connsiteX36" fmla="*/ 166424 w 184088"/>
                <a:gd name="connsiteY36" fmla="*/ 157162 h 186127"/>
                <a:gd name="connsiteX37" fmla="*/ 183886 w 184088"/>
                <a:gd name="connsiteY37" fmla="*/ 128587 h 186127"/>
                <a:gd name="connsiteX38" fmla="*/ 166424 w 184088"/>
                <a:gd name="connsiteY38" fmla="*/ 98425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088" h="186127">
                  <a:moveTo>
                    <a:pt x="166424" y="98425"/>
                  </a:moveTo>
                  <a:cubicBezTo>
                    <a:pt x="164836" y="98425"/>
                    <a:pt x="164836" y="98425"/>
                    <a:pt x="163249" y="96837"/>
                  </a:cubicBezTo>
                  <a:cubicBezTo>
                    <a:pt x="163249" y="96837"/>
                    <a:pt x="161661" y="95250"/>
                    <a:pt x="161661" y="95250"/>
                  </a:cubicBezTo>
                  <a:cubicBezTo>
                    <a:pt x="160074" y="93662"/>
                    <a:pt x="156899" y="93662"/>
                    <a:pt x="155311" y="93662"/>
                  </a:cubicBezTo>
                  <a:cubicBezTo>
                    <a:pt x="153724" y="93662"/>
                    <a:pt x="153724" y="93662"/>
                    <a:pt x="152136" y="92075"/>
                  </a:cubicBezTo>
                  <a:cubicBezTo>
                    <a:pt x="156899" y="88900"/>
                    <a:pt x="161661" y="84138"/>
                    <a:pt x="166424" y="80962"/>
                  </a:cubicBezTo>
                  <a:cubicBezTo>
                    <a:pt x="172774" y="76200"/>
                    <a:pt x="177536" y="71438"/>
                    <a:pt x="180711" y="63500"/>
                  </a:cubicBezTo>
                  <a:cubicBezTo>
                    <a:pt x="183886" y="55563"/>
                    <a:pt x="185474" y="47625"/>
                    <a:pt x="182299" y="39688"/>
                  </a:cubicBezTo>
                  <a:cubicBezTo>
                    <a:pt x="177536" y="25400"/>
                    <a:pt x="163249" y="19050"/>
                    <a:pt x="150549" y="17462"/>
                  </a:cubicBezTo>
                  <a:cubicBezTo>
                    <a:pt x="136261" y="15875"/>
                    <a:pt x="123561" y="23813"/>
                    <a:pt x="115624" y="36512"/>
                  </a:cubicBezTo>
                  <a:cubicBezTo>
                    <a:pt x="110861" y="42862"/>
                    <a:pt x="109274" y="49212"/>
                    <a:pt x="107686" y="57150"/>
                  </a:cubicBezTo>
                  <a:cubicBezTo>
                    <a:pt x="107686" y="53975"/>
                    <a:pt x="106099" y="52387"/>
                    <a:pt x="106099" y="49212"/>
                  </a:cubicBezTo>
                  <a:cubicBezTo>
                    <a:pt x="106099" y="41275"/>
                    <a:pt x="106099" y="34925"/>
                    <a:pt x="104511" y="26987"/>
                  </a:cubicBezTo>
                  <a:cubicBezTo>
                    <a:pt x="101336" y="17462"/>
                    <a:pt x="93399" y="7938"/>
                    <a:pt x="82286" y="3175"/>
                  </a:cubicBezTo>
                  <a:cubicBezTo>
                    <a:pt x="80699" y="3175"/>
                    <a:pt x="80699" y="1587"/>
                    <a:pt x="79111" y="1587"/>
                  </a:cubicBezTo>
                  <a:cubicBezTo>
                    <a:pt x="71174" y="-1587"/>
                    <a:pt x="60061" y="0"/>
                    <a:pt x="53711" y="6350"/>
                  </a:cubicBezTo>
                  <a:cubicBezTo>
                    <a:pt x="52124" y="7938"/>
                    <a:pt x="52124" y="7938"/>
                    <a:pt x="50536" y="9525"/>
                  </a:cubicBezTo>
                  <a:cubicBezTo>
                    <a:pt x="48949" y="11112"/>
                    <a:pt x="47361" y="12700"/>
                    <a:pt x="45774" y="15875"/>
                  </a:cubicBezTo>
                  <a:cubicBezTo>
                    <a:pt x="41011" y="23813"/>
                    <a:pt x="39424" y="36512"/>
                    <a:pt x="42599" y="46038"/>
                  </a:cubicBezTo>
                  <a:cubicBezTo>
                    <a:pt x="44186" y="52387"/>
                    <a:pt x="47361" y="57150"/>
                    <a:pt x="50536" y="61912"/>
                  </a:cubicBezTo>
                  <a:cubicBezTo>
                    <a:pt x="45774" y="61912"/>
                    <a:pt x="41011" y="60325"/>
                    <a:pt x="36249" y="61912"/>
                  </a:cubicBezTo>
                  <a:cubicBezTo>
                    <a:pt x="23549" y="63500"/>
                    <a:pt x="10849" y="68263"/>
                    <a:pt x="4499" y="79375"/>
                  </a:cubicBezTo>
                  <a:cubicBezTo>
                    <a:pt x="-3439" y="92075"/>
                    <a:pt x="-264" y="107950"/>
                    <a:pt x="9261" y="117475"/>
                  </a:cubicBezTo>
                  <a:cubicBezTo>
                    <a:pt x="18786" y="127000"/>
                    <a:pt x="33074" y="130175"/>
                    <a:pt x="45774" y="127000"/>
                  </a:cubicBezTo>
                  <a:cubicBezTo>
                    <a:pt x="47361" y="127000"/>
                    <a:pt x="48949" y="125412"/>
                    <a:pt x="50536" y="125412"/>
                  </a:cubicBezTo>
                  <a:cubicBezTo>
                    <a:pt x="48949" y="128587"/>
                    <a:pt x="48949" y="131763"/>
                    <a:pt x="47361" y="136525"/>
                  </a:cubicBezTo>
                  <a:cubicBezTo>
                    <a:pt x="45774" y="147638"/>
                    <a:pt x="50536" y="157162"/>
                    <a:pt x="56886" y="166688"/>
                  </a:cubicBezTo>
                  <a:cubicBezTo>
                    <a:pt x="58474" y="168275"/>
                    <a:pt x="60061" y="169863"/>
                    <a:pt x="63236" y="171450"/>
                  </a:cubicBezTo>
                  <a:cubicBezTo>
                    <a:pt x="63236" y="173037"/>
                    <a:pt x="63236" y="173037"/>
                    <a:pt x="64824" y="174625"/>
                  </a:cubicBezTo>
                  <a:cubicBezTo>
                    <a:pt x="69586" y="184150"/>
                    <a:pt x="79111" y="187325"/>
                    <a:pt x="90224" y="185738"/>
                  </a:cubicBezTo>
                  <a:cubicBezTo>
                    <a:pt x="98161" y="184150"/>
                    <a:pt x="104511" y="176212"/>
                    <a:pt x="109274" y="169863"/>
                  </a:cubicBezTo>
                  <a:cubicBezTo>
                    <a:pt x="110861" y="168275"/>
                    <a:pt x="112449" y="165100"/>
                    <a:pt x="114036" y="161925"/>
                  </a:cubicBezTo>
                  <a:cubicBezTo>
                    <a:pt x="115624" y="160337"/>
                    <a:pt x="115624" y="158750"/>
                    <a:pt x="117211" y="157162"/>
                  </a:cubicBezTo>
                  <a:cubicBezTo>
                    <a:pt x="118799" y="153988"/>
                    <a:pt x="120386" y="150813"/>
                    <a:pt x="120386" y="147638"/>
                  </a:cubicBezTo>
                  <a:cubicBezTo>
                    <a:pt x="125149" y="150813"/>
                    <a:pt x="131499" y="152400"/>
                    <a:pt x="137849" y="152400"/>
                  </a:cubicBezTo>
                  <a:cubicBezTo>
                    <a:pt x="139436" y="153988"/>
                    <a:pt x="142611" y="155575"/>
                    <a:pt x="144199" y="157162"/>
                  </a:cubicBezTo>
                  <a:cubicBezTo>
                    <a:pt x="152136" y="160337"/>
                    <a:pt x="158486" y="160337"/>
                    <a:pt x="166424" y="157162"/>
                  </a:cubicBezTo>
                  <a:cubicBezTo>
                    <a:pt x="177536" y="152400"/>
                    <a:pt x="182299" y="139700"/>
                    <a:pt x="183886" y="128587"/>
                  </a:cubicBezTo>
                  <a:cubicBezTo>
                    <a:pt x="185474" y="115888"/>
                    <a:pt x="177536" y="104775"/>
                    <a:pt x="166424" y="984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รูปแบบอิสระ: รูปร่าง 43">
              <a:extLst>
                <a:ext uri="{FF2B5EF4-FFF2-40B4-BE49-F238E27FC236}">
                  <a16:creationId xmlns:a16="http://schemas.microsoft.com/office/drawing/2014/main" id="{6F240390-09B1-48D2-B0F0-AAB89B96B32C}"/>
                </a:ext>
              </a:extLst>
            </p:cNvPr>
            <p:cNvSpPr/>
            <p:nvPr/>
          </p:nvSpPr>
          <p:spPr>
            <a:xfrm>
              <a:off x="8107119" y="4760912"/>
              <a:ext cx="266352" cy="247801"/>
            </a:xfrm>
            <a:custGeom>
              <a:avLst/>
              <a:gdLst>
                <a:gd name="connsiteX0" fmla="*/ 251068 w 266352"/>
                <a:gd name="connsiteY0" fmla="*/ 171450 h 247801"/>
                <a:gd name="connsiteX1" fmla="*/ 220905 w 266352"/>
                <a:gd name="connsiteY1" fmla="*/ 153988 h 247801"/>
                <a:gd name="connsiteX2" fmla="*/ 244717 w 266352"/>
                <a:gd name="connsiteY2" fmla="*/ 101600 h 247801"/>
                <a:gd name="connsiteX3" fmla="*/ 222493 w 266352"/>
                <a:gd name="connsiteY3" fmla="*/ 61912 h 247801"/>
                <a:gd name="connsiteX4" fmla="*/ 135180 w 266352"/>
                <a:gd name="connsiteY4" fmla="*/ 73025 h 247801"/>
                <a:gd name="connsiteX5" fmla="*/ 135180 w 266352"/>
                <a:gd name="connsiteY5" fmla="*/ 71438 h 247801"/>
                <a:gd name="connsiteX6" fmla="*/ 74855 w 266352"/>
                <a:gd name="connsiteY6" fmla="*/ 0 h 247801"/>
                <a:gd name="connsiteX7" fmla="*/ 243 w 266352"/>
                <a:gd name="connsiteY7" fmla="*/ 73025 h 247801"/>
                <a:gd name="connsiteX8" fmla="*/ 51043 w 266352"/>
                <a:gd name="connsiteY8" fmla="*/ 173037 h 247801"/>
                <a:gd name="connsiteX9" fmla="*/ 85967 w 266352"/>
                <a:gd name="connsiteY9" fmla="*/ 180975 h 247801"/>
                <a:gd name="connsiteX10" fmla="*/ 90730 w 266352"/>
                <a:gd name="connsiteY10" fmla="*/ 200025 h 247801"/>
                <a:gd name="connsiteX11" fmla="*/ 163755 w 266352"/>
                <a:gd name="connsiteY11" fmla="*/ 246063 h 247801"/>
                <a:gd name="connsiteX12" fmla="*/ 249480 w 266352"/>
                <a:gd name="connsiteY12" fmla="*/ 228600 h 247801"/>
                <a:gd name="connsiteX13" fmla="*/ 251068 w 266352"/>
                <a:gd name="connsiteY13" fmla="*/ 171450 h 247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352" h="247801">
                  <a:moveTo>
                    <a:pt x="251068" y="171450"/>
                  </a:moveTo>
                  <a:cubicBezTo>
                    <a:pt x="241543" y="165100"/>
                    <a:pt x="230430" y="158750"/>
                    <a:pt x="220905" y="153988"/>
                  </a:cubicBezTo>
                  <a:cubicBezTo>
                    <a:pt x="232017" y="138113"/>
                    <a:pt x="241543" y="120650"/>
                    <a:pt x="244717" y="101600"/>
                  </a:cubicBezTo>
                  <a:cubicBezTo>
                    <a:pt x="247892" y="85725"/>
                    <a:pt x="239955" y="66675"/>
                    <a:pt x="222493" y="61912"/>
                  </a:cubicBezTo>
                  <a:cubicBezTo>
                    <a:pt x="192330" y="53975"/>
                    <a:pt x="160580" y="58738"/>
                    <a:pt x="135180" y="73025"/>
                  </a:cubicBezTo>
                  <a:cubicBezTo>
                    <a:pt x="135180" y="73025"/>
                    <a:pt x="135180" y="71438"/>
                    <a:pt x="135180" y="71438"/>
                  </a:cubicBezTo>
                  <a:cubicBezTo>
                    <a:pt x="136767" y="36513"/>
                    <a:pt x="114543" y="0"/>
                    <a:pt x="74855" y="0"/>
                  </a:cubicBezTo>
                  <a:cubicBezTo>
                    <a:pt x="35168" y="0"/>
                    <a:pt x="3417" y="34925"/>
                    <a:pt x="243" y="73025"/>
                  </a:cubicBezTo>
                  <a:cubicBezTo>
                    <a:pt x="-2932" y="112713"/>
                    <a:pt x="25642" y="146050"/>
                    <a:pt x="51043" y="173037"/>
                  </a:cubicBezTo>
                  <a:cubicBezTo>
                    <a:pt x="58980" y="182563"/>
                    <a:pt x="74855" y="184150"/>
                    <a:pt x="85967" y="180975"/>
                  </a:cubicBezTo>
                  <a:cubicBezTo>
                    <a:pt x="84380" y="187325"/>
                    <a:pt x="85967" y="193675"/>
                    <a:pt x="90730" y="200025"/>
                  </a:cubicBezTo>
                  <a:cubicBezTo>
                    <a:pt x="108193" y="223838"/>
                    <a:pt x="133592" y="241300"/>
                    <a:pt x="163755" y="246063"/>
                  </a:cubicBezTo>
                  <a:cubicBezTo>
                    <a:pt x="193918" y="250825"/>
                    <a:pt x="225668" y="246063"/>
                    <a:pt x="249480" y="228600"/>
                  </a:cubicBezTo>
                  <a:cubicBezTo>
                    <a:pt x="271705" y="212725"/>
                    <a:pt x="271705" y="187325"/>
                    <a:pt x="251068" y="171450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รูปแบบอิสระ: รูปร่าง 44">
              <a:extLst>
                <a:ext uri="{FF2B5EF4-FFF2-40B4-BE49-F238E27FC236}">
                  <a16:creationId xmlns:a16="http://schemas.microsoft.com/office/drawing/2014/main" id="{7F698256-E1F4-44D9-96CE-8DD5029B3277}"/>
                </a:ext>
              </a:extLst>
            </p:cNvPr>
            <p:cNvSpPr/>
            <p:nvPr/>
          </p:nvSpPr>
          <p:spPr>
            <a:xfrm>
              <a:off x="451832" y="4532108"/>
              <a:ext cx="154622" cy="173241"/>
            </a:xfrm>
            <a:custGeom>
              <a:avLst/>
              <a:gdLst>
                <a:gd name="connsiteX0" fmla="*/ 121255 w 154622"/>
                <a:gd name="connsiteY0" fmla="*/ 124029 h 173241"/>
                <a:gd name="connsiteX1" fmla="*/ 153005 w 154622"/>
                <a:gd name="connsiteY1" fmla="*/ 14492 h 173241"/>
                <a:gd name="connsiteX2" fmla="*/ 132367 w 154622"/>
                <a:gd name="connsiteY2" fmla="*/ 204 h 173241"/>
                <a:gd name="connsiteX3" fmla="*/ 29180 w 154622"/>
                <a:gd name="connsiteY3" fmla="*/ 43067 h 173241"/>
                <a:gd name="connsiteX4" fmla="*/ 11717 w 154622"/>
                <a:gd name="connsiteY4" fmla="*/ 125617 h 173241"/>
                <a:gd name="connsiteX5" fmla="*/ 2192 w 154622"/>
                <a:gd name="connsiteY5" fmla="*/ 143079 h 173241"/>
                <a:gd name="connsiteX6" fmla="*/ 19655 w 154622"/>
                <a:gd name="connsiteY6" fmla="*/ 173242 h 173241"/>
                <a:gd name="connsiteX7" fmla="*/ 121255 w 154622"/>
                <a:gd name="connsiteY7" fmla="*/ 124029 h 17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22" h="173241">
                  <a:moveTo>
                    <a:pt x="121255" y="124029"/>
                  </a:moveTo>
                  <a:cubicBezTo>
                    <a:pt x="146655" y="92279"/>
                    <a:pt x="159355" y="54179"/>
                    <a:pt x="153005" y="14492"/>
                  </a:cubicBezTo>
                  <a:cubicBezTo>
                    <a:pt x="151417" y="6554"/>
                    <a:pt x="141892" y="-1383"/>
                    <a:pt x="132367" y="204"/>
                  </a:cubicBezTo>
                  <a:cubicBezTo>
                    <a:pt x="95855" y="4967"/>
                    <a:pt x="54580" y="12904"/>
                    <a:pt x="29180" y="43067"/>
                  </a:cubicBezTo>
                  <a:cubicBezTo>
                    <a:pt x="10130" y="65292"/>
                    <a:pt x="605" y="98630"/>
                    <a:pt x="11717" y="125617"/>
                  </a:cubicBezTo>
                  <a:cubicBezTo>
                    <a:pt x="8542" y="131967"/>
                    <a:pt x="5367" y="138317"/>
                    <a:pt x="2192" y="143079"/>
                  </a:cubicBezTo>
                  <a:cubicBezTo>
                    <a:pt x="-4158" y="157367"/>
                    <a:pt x="3780" y="173242"/>
                    <a:pt x="19655" y="173242"/>
                  </a:cubicBezTo>
                  <a:cubicBezTo>
                    <a:pt x="59342" y="173242"/>
                    <a:pt x="97442" y="154192"/>
                    <a:pt x="121255" y="124029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8" name="ตัวแทนข้อความ 2">
            <a:extLst>
              <a:ext uri="{FF2B5EF4-FFF2-40B4-BE49-F238E27FC236}">
                <a16:creationId xmlns:a16="http://schemas.microsoft.com/office/drawing/2014/main" id="{2015008E-5097-4D77-9071-864A3D9080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7633" y="514899"/>
            <a:ext cx="2379926" cy="773565"/>
          </a:xfrm>
        </p:spPr>
        <p:txBody>
          <a:bodyPr>
            <a:noAutofit/>
          </a:bodyPr>
          <a:lstStyle>
            <a:lvl1pPr marL="0" indent="0" algn="ctr">
              <a:buNone/>
              <a:defRPr sz="60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</a:t>
            </a:r>
          </a:p>
        </p:txBody>
      </p:sp>
      <p:sp>
        <p:nvSpPr>
          <p:cNvPr id="60" name="ตัวแทนข้อความ 2">
            <a:extLst>
              <a:ext uri="{FF2B5EF4-FFF2-40B4-BE49-F238E27FC236}">
                <a16:creationId xmlns:a16="http://schemas.microsoft.com/office/drawing/2014/main" id="{5F4AADE1-8AC2-4522-8B14-3472AD7EF4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93697" y="520750"/>
            <a:ext cx="2951498" cy="773565"/>
          </a:xfrm>
        </p:spPr>
        <p:txBody>
          <a:bodyPr>
            <a:noAutofit/>
          </a:bodyPr>
          <a:lstStyle>
            <a:lvl1pPr marL="0" indent="0" algn="ctr">
              <a:buNone/>
              <a:defRPr sz="60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Rabbit</a:t>
            </a:r>
          </a:p>
        </p:txBody>
      </p:sp>
      <p:sp>
        <p:nvSpPr>
          <p:cNvPr id="61" name="ตัวแทนข้อความ 2">
            <a:extLst>
              <a:ext uri="{FF2B5EF4-FFF2-40B4-BE49-F238E27FC236}">
                <a16:creationId xmlns:a16="http://schemas.microsoft.com/office/drawing/2014/main" id="{01D55133-800D-4296-A18B-A2DA6A0534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00719" y="2092243"/>
            <a:ext cx="2833354" cy="937628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62" name="ตัวแทนข้อความ 2">
            <a:extLst>
              <a:ext uri="{FF2B5EF4-FFF2-40B4-BE49-F238E27FC236}">
                <a16:creationId xmlns:a16="http://schemas.microsoft.com/office/drawing/2014/main" id="{7B944103-8A88-42D4-A204-F3B9DCE562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0718" y="1786858"/>
            <a:ext cx="1867377" cy="296647"/>
          </a:xfrm>
        </p:spPr>
        <p:txBody>
          <a:bodyPr>
            <a:noAutofit/>
          </a:bodyPr>
          <a:lstStyle>
            <a:lvl1pPr marL="0" indent="0" algn="l">
              <a:buNone/>
              <a:defRPr sz="16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65" name="ตัวแทนข้อความ 2">
            <a:extLst>
              <a:ext uri="{FF2B5EF4-FFF2-40B4-BE49-F238E27FC236}">
                <a16:creationId xmlns:a16="http://schemas.microsoft.com/office/drawing/2014/main" id="{4C2AA5A0-8AFA-4F84-B242-6574802DB8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00719" y="3669404"/>
            <a:ext cx="2833354" cy="937628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66" name="ตัวแทนข้อความ 2">
            <a:extLst>
              <a:ext uri="{FF2B5EF4-FFF2-40B4-BE49-F238E27FC236}">
                <a16:creationId xmlns:a16="http://schemas.microsoft.com/office/drawing/2014/main" id="{EFA312C3-1B1F-4C23-9E50-483A5A3FA3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00718" y="3364019"/>
            <a:ext cx="1867377" cy="296647"/>
          </a:xfrm>
        </p:spPr>
        <p:txBody>
          <a:bodyPr>
            <a:noAutofit/>
          </a:bodyPr>
          <a:lstStyle>
            <a:lvl1pPr marL="0" indent="0" algn="l">
              <a:buNone/>
              <a:defRPr sz="16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67" name="ตัวแทนข้อความ 2">
            <a:extLst>
              <a:ext uri="{FF2B5EF4-FFF2-40B4-BE49-F238E27FC236}">
                <a16:creationId xmlns:a16="http://schemas.microsoft.com/office/drawing/2014/main" id="{0AF7CF92-A928-46D9-8EFC-A0BE934E1C5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97181" y="2092243"/>
            <a:ext cx="2833354" cy="937628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68" name="ตัวแทนข้อความ 2">
            <a:extLst>
              <a:ext uri="{FF2B5EF4-FFF2-40B4-BE49-F238E27FC236}">
                <a16:creationId xmlns:a16="http://schemas.microsoft.com/office/drawing/2014/main" id="{58FCC5CF-5ABC-4A9B-B383-8BB02A2913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97180" y="1786858"/>
            <a:ext cx="1867377" cy="296647"/>
          </a:xfrm>
        </p:spPr>
        <p:txBody>
          <a:bodyPr>
            <a:noAutofit/>
          </a:bodyPr>
          <a:lstStyle>
            <a:lvl1pPr marL="0" indent="0" algn="l">
              <a:buNone/>
              <a:defRPr sz="16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69" name="ตัวแทนข้อความ 2">
            <a:extLst>
              <a:ext uri="{FF2B5EF4-FFF2-40B4-BE49-F238E27FC236}">
                <a16:creationId xmlns:a16="http://schemas.microsoft.com/office/drawing/2014/main" id="{8572F0A2-48AD-40D1-9C76-0CACA010A37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7181" y="3669404"/>
            <a:ext cx="2833354" cy="937628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70" name="ตัวแทนข้อความ 2">
            <a:extLst>
              <a:ext uri="{FF2B5EF4-FFF2-40B4-BE49-F238E27FC236}">
                <a16:creationId xmlns:a16="http://schemas.microsoft.com/office/drawing/2014/main" id="{A2699DA0-14E8-4359-A8C5-97C2987FAD9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97180" y="3364019"/>
            <a:ext cx="1867377" cy="296647"/>
          </a:xfrm>
        </p:spPr>
        <p:txBody>
          <a:bodyPr>
            <a:noAutofit/>
          </a:bodyPr>
          <a:lstStyle>
            <a:lvl1pPr marL="0" indent="0" algn="l">
              <a:buNone/>
              <a:defRPr sz="16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33655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ราฟิก 1">
            <a:extLst>
              <a:ext uri="{FF2B5EF4-FFF2-40B4-BE49-F238E27FC236}">
                <a16:creationId xmlns:a16="http://schemas.microsoft.com/office/drawing/2014/main" id="{FFBC19E2-3CA9-4A63-BAE2-E249385BE85B}"/>
              </a:ext>
            </a:extLst>
          </p:cNvPr>
          <p:cNvGrpSpPr/>
          <p:nvPr/>
        </p:nvGrpSpPr>
        <p:grpSpPr>
          <a:xfrm>
            <a:off x="640683" y="1467008"/>
            <a:ext cx="1399651" cy="2162616"/>
            <a:chOff x="640683" y="1467008"/>
            <a:chExt cx="1399651" cy="2162616"/>
          </a:xfrm>
          <a:solidFill>
            <a:schemeClr val="accent1"/>
          </a:solidFill>
        </p:grpSpPr>
        <p:sp>
          <p:nvSpPr>
            <p:cNvPr id="5" name="รูปแบบอิสระ: รูปร่าง 4">
              <a:extLst>
                <a:ext uri="{FF2B5EF4-FFF2-40B4-BE49-F238E27FC236}">
                  <a16:creationId xmlns:a16="http://schemas.microsoft.com/office/drawing/2014/main" id="{FBD68241-71D2-4A77-A08A-01B148A23B92}"/>
                </a:ext>
              </a:extLst>
            </p:cNvPr>
            <p:cNvSpPr/>
            <p:nvPr/>
          </p:nvSpPr>
          <p:spPr>
            <a:xfrm>
              <a:off x="640683" y="1467008"/>
              <a:ext cx="1399651" cy="2162616"/>
            </a:xfrm>
            <a:custGeom>
              <a:avLst/>
              <a:gdLst>
                <a:gd name="connsiteX0" fmla="*/ 432792 w 1399651"/>
                <a:gd name="connsiteY0" fmla="*/ 1093754 h 2162616"/>
                <a:gd name="connsiteX1" fmla="*/ 198929 w 1399651"/>
                <a:gd name="connsiteY1" fmla="*/ 34309 h 2162616"/>
                <a:gd name="connsiteX2" fmla="*/ 478309 w 1399651"/>
                <a:gd name="connsiteY2" fmla="*/ 478491 h 2162616"/>
                <a:gd name="connsiteX3" fmla="*/ 530104 w 1399651"/>
                <a:gd name="connsiteY3" fmla="*/ 1060794 h 2162616"/>
                <a:gd name="connsiteX4" fmla="*/ 870696 w 1399651"/>
                <a:gd name="connsiteY4" fmla="*/ 1056085 h 2162616"/>
                <a:gd name="connsiteX5" fmla="*/ 1200301 w 1399651"/>
                <a:gd name="connsiteY5" fmla="*/ 9196 h 2162616"/>
                <a:gd name="connsiteX6" fmla="*/ 983704 w 1399651"/>
                <a:gd name="connsiteY6" fmla="*/ 1081198 h 2162616"/>
                <a:gd name="connsiteX7" fmla="*/ 1399634 w 1399651"/>
                <a:gd name="connsiteY7" fmla="*/ 1696461 h 2162616"/>
                <a:gd name="connsiteX8" fmla="*/ 669794 w 1399651"/>
                <a:gd name="connsiteY8" fmla="*/ 2162617 h 2162616"/>
                <a:gd name="connsiteX9" fmla="*/ 2736 w 1399651"/>
                <a:gd name="connsiteY9" fmla="*/ 1619553 h 2162616"/>
                <a:gd name="connsiteX10" fmla="*/ 432792 w 1399651"/>
                <a:gd name="connsiteY10" fmla="*/ 1093754 h 216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651" h="2162616">
                  <a:moveTo>
                    <a:pt x="432792" y="1093754"/>
                  </a:moveTo>
                  <a:cubicBezTo>
                    <a:pt x="432792" y="1093754"/>
                    <a:pt x="-78881" y="173999"/>
                    <a:pt x="198929" y="34309"/>
                  </a:cubicBezTo>
                  <a:cubicBezTo>
                    <a:pt x="198929" y="34309"/>
                    <a:pt x="439070" y="-111659"/>
                    <a:pt x="478309" y="478491"/>
                  </a:cubicBezTo>
                  <a:cubicBezTo>
                    <a:pt x="487726" y="619751"/>
                    <a:pt x="530104" y="1060794"/>
                    <a:pt x="530104" y="1060794"/>
                  </a:cubicBezTo>
                  <a:cubicBezTo>
                    <a:pt x="530104" y="1060794"/>
                    <a:pt x="691768" y="1035681"/>
                    <a:pt x="870696" y="1056085"/>
                  </a:cubicBezTo>
                  <a:cubicBezTo>
                    <a:pt x="870696" y="1056085"/>
                    <a:pt x="850292" y="-114798"/>
                    <a:pt x="1200301" y="9196"/>
                  </a:cubicBezTo>
                  <a:cubicBezTo>
                    <a:pt x="1200301" y="9196"/>
                    <a:pt x="1503224" y="54713"/>
                    <a:pt x="983704" y="1081198"/>
                  </a:cubicBezTo>
                  <a:cubicBezTo>
                    <a:pt x="983704" y="1081198"/>
                    <a:pt x="1402773" y="1203623"/>
                    <a:pt x="1399634" y="1696461"/>
                  </a:cubicBezTo>
                  <a:cubicBezTo>
                    <a:pt x="1396495" y="2084139"/>
                    <a:pt x="1102989" y="2162617"/>
                    <a:pt x="669794" y="2162617"/>
                  </a:cubicBezTo>
                  <a:cubicBezTo>
                    <a:pt x="293102" y="2162617"/>
                    <a:pt x="-33364" y="2041762"/>
                    <a:pt x="2736" y="1619553"/>
                  </a:cubicBezTo>
                  <a:cubicBezTo>
                    <a:pt x="37266" y="1202053"/>
                    <a:pt x="432792" y="1093754"/>
                    <a:pt x="432792" y="1093754"/>
                  </a:cubicBezTo>
                  <a:close/>
                </a:path>
              </a:pathLst>
            </a:custGeom>
            <a:solidFill>
              <a:srgbClr val="FFFFFF"/>
            </a:solidFill>
            <a:ln w="1569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รูปแบบอิสระ: รูปร่าง 5">
              <a:extLst>
                <a:ext uri="{FF2B5EF4-FFF2-40B4-BE49-F238E27FC236}">
                  <a16:creationId xmlns:a16="http://schemas.microsoft.com/office/drawing/2014/main" id="{362ED182-F88D-4D37-AACA-DE26AC6B6F82}"/>
                </a:ext>
              </a:extLst>
            </p:cNvPr>
            <p:cNvSpPr/>
            <p:nvPr/>
          </p:nvSpPr>
          <p:spPr>
            <a:xfrm>
              <a:off x="880420" y="3088131"/>
              <a:ext cx="72199" cy="72199"/>
            </a:xfrm>
            <a:custGeom>
              <a:avLst/>
              <a:gdLst>
                <a:gd name="connsiteX0" fmla="*/ 72199 w 72199"/>
                <a:gd name="connsiteY0" fmla="*/ 36100 h 72199"/>
                <a:gd name="connsiteX1" fmla="*/ 36100 w 72199"/>
                <a:gd name="connsiteY1" fmla="*/ 72199 h 72199"/>
                <a:gd name="connsiteX2" fmla="*/ 0 w 72199"/>
                <a:gd name="connsiteY2" fmla="*/ 36100 h 72199"/>
                <a:gd name="connsiteX3" fmla="*/ 36100 w 72199"/>
                <a:gd name="connsiteY3" fmla="*/ 0 h 72199"/>
                <a:gd name="connsiteX4" fmla="*/ 72199 w 72199"/>
                <a:gd name="connsiteY4" fmla="*/ 36100 h 7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99" h="72199">
                  <a:moveTo>
                    <a:pt x="72199" y="36100"/>
                  </a:moveTo>
                  <a:cubicBezTo>
                    <a:pt x="72199" y="56037"/>
                    <a:pt x="56037" y="72199"/>
                    <a:pt x="36100" y="72199"/>
                  </a:cubicBezTo>
                  <a:cubicBezTo>
                    <a:pt x="16162" y="72199"/>
                    <a:pt x="0" y="56037"/>
                    <a:pt x="0" y="36100"/>
                  </a:cubicBezTo>
                  <a:cubicBezTo>
                    <a:pt x="0" y="16162"/>
                    <a:pt x="16162" y="0"/>
                    <a:pt x="36100" y="0"/>
                  </a:cubicBezTo>
                  <a:cubicBezTo>
                    <a:pt x="56037" y="0"/>
                    <a:pt x="72199" y="16162"/>
                    <a:pt x="72199" y="36100"/>
                  </a:cubicBezTo>
                  <a:close/>
                </a:path>
              </a:pathLst>
            </a:custGeom>
            <a:solidFill>
              <a:srgbClr val="000000"/>
            </a:solidFill>
            <a:ln w="15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รูปแบบอิสระ: รูปร่าง 6">
              <a:extLst>
                <a:ext uri="{FF2B5EF4-FFF2-40B4-BE49-F238E27FC236}">
                  <a16:creationId xmlns:a16="http://schemas.microsoft.com/office/drawing/2014/main" id="{9D2B63D5-20EA-44B6-BC6E-2AEA7C32ED98}"/>
                </a:ext>
              </a:extLst>
            </p:cNvPr>
            <p:cNvSpPr/>
            <p:nvPr/>
          </p:nvSpPr>
          <p:spPr>
            <a:xfrm>
              <a:off x="1716990" y="3091270"/>
              <a:ext cx="72199" cy="72199"/>
            </a:xfrm>
            <a:custGeom>
              <a:avLst/>
              <a:gdLst>
                <a:gd name="connsiteX0" fmla="*/ 72199 w 72199"/>
                <a:gd name="connsiteY0" fmla="*/ 36100 h 72199"/>
                <a:gd name="connsiteX1" fmla="*/ 36100 w 72199"/>
                <a:gd name="connsiteY1" fmla="*/ 72199 h 72199"/>
                <a:gd name="connsiteX2" fmla="*/ 0 w 72199"/>
                <a:gd name="connsiteY2" fmla="*/ 36100 h 72199"/>
                <a:gd name="connsiteX3" fmla="*/ 36100 w 72199"/>
                <a:gd name="connsiteY3" fmla="*/ 0 h 72199"/>
                <a:gd name="connsiteX4" fmla="*/ 72199 w 72199"/>
                <a:gd name="connsiteY4" fmla="*/ 36100 h 7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99" h="72199">
                  <a:moveTo>
                    <a:pt x="72199" y="36100"/>
                  </a:moveTo>
                  <a:cubicBezTo>
                    <a:pt x="72199" y="56037"/>
                    <a:pt x="56037" y="72199"/>
                    <a:pt x="36100" y="72199"/>
                  </a:cubicBezTo>
                  <a:cubicBezTo>
                    <a:pt x="16162" y="72199"/>
                    <a:pt x="0" y="56037"/>
                    <a:pt x="0" y="36100"/>
                  </a:cubicBezTo>
                  <a:cubicBezTo>
                    <a:pt x="0" y="16162"/>
                    <a:pt x="16162" y="0"/>
                    <a:pt x="36100" y="0"/>
                  </a:cubicBezTo>
                  <a:cubicBezTo>
                    <a:pt x="56037" y="0"/>
                    <a:pt x="72199" y="16162"/>
                    <a:pt x="72199" y="36100"/>
                  </a:cubicBezTo>
                  <a:close/>
                </a:path>
              </a:pathLst>
            </a:custGeom>
            <a:solidFill>
              <a:srgbClr val="000000"/>
            </a:solidFill>
            <a:ln w="15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รูปแบบอิสระ: รูปร่าง 7">
              <a:extLst>
                <a:ext uri="{FF2B5EF4-FFF2-40B4-BE49-F238E27FC236}">
                  <a16:creationId xmlns:a16="http://schemas.microsoft.com/office/drawing/2014/main" id="{860F4745-DA71-4F1E-B9C9-80B973E77EA8}"/>
                </a:ext>
              </a:extLst>
            </p:cNvPr>
            <p:cNvSpPr/>
            <p:nvPr/>
          </p:nvSpPr>
          <p:spPr>
            <a:xfrm>
              <a:off x="1699725" y="3248224"/>
              <a:ext cx="172650" cy="172650"/>
            </a:xfrm>
            <a:custGeom>
              <a:avLst/>
              <a:gdLst>
                <a:gd name="connsiteX0" fmla="*/ 172650 w 172650"/>
                <a:gd name="connsiteY0" fmla="*/ 86325 h 172650"/>
                <a:gd name="connsiteX1" fmla="*/ 86325 w 172650"/>
                <a:gd name="connsiteY1" fmla="*/ 172650 h 172650"/>
                <a:gd name="connsiteX2" fmla="*/ 0 w 172650"/>
                <a:gd name="connsiteY2" fmla="*/ 86325 h 172650"/>
                <a:gd name="connsiteX3" fmla="*/ 86325 w 172650"/>
                <a:gd name="connsiteY3" fmla="*/ 0 h 172650"/>
                <a:gd name="connsiteX4" fmla="*/ 172650 w 172650"/>
                <a:gd name="connsiteY4" fmla="*/ 86325 h 172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" h="172650">
                  <a:moveTo>
                    <a:pt x="172650" y="86325"/>
                  </a:moveTo>
                  <a:cubicBezTo>
                    <a:pt x="172650" y="134001"/>
                    <a:pt x="134001" y="172650"/>
                    <a:pt x="86325" y="172650"/>
                  </a:cubicBezTo>
                  <a:cubicBezTo>
                    <a:pt x="38649" y="172650"/>
                    <a:pt x="0" y="134001"/>
                    <a:pt x="0" y="86325"/>
                  </a:cubicBezTo>
                  <a:cubicBezTo>
                    <a:pt x="0" y="38649"/>
                    <a:pt x="38649" y="0"/>
                    <a:pt x="86325" y="0"/>
                  </a:cubicBezTo>
                  <a:cubicBezTo>
                    <a:pt x="134001" y="0"/>
                    <a:pt x="172650" y="38649"/>
                    <a:pt x="172650" y="86325"/>
                  </a:cubicBezTo>
                  <a:close/>
                </a:path>
              </a:pathLst>
            </a:custGeom>
            <a:solidFill>
              <a:srgbClr val="FEBCBC"/>
            </a:solidFill>
            <a:ln w="15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รูปแบบอิสระ: รูปร่าง 8">
              <a:extLst>
                <a:ext uri="{FF2B5EF4-FFF2-40B4-BE49-F238E27FC236}">
                  <a16:creationId xmlns:a16="http://schemas.microsoft.com/office/drawing/2014/main" id="{ADE04A16-284B-47FF-92DB-27297D0D3D04}"/>
                </a:ext>
              </a:extLst>
            </p:cNvPr>
            <p:cNvSpPr/>
            <p:nvPr/>
          </p:nvSpPr>
          <p:spPr>
            <a:xfrm>
              <a:off x="822347" y="3265490"/>
              <a:ext cx="172650" cy="172650"/>
            </a:xfrm>
            <a:custGeom>
              <a:avLst/>
              <a:gdLst>
                <a:gd name="connsiteX0" fmla="*/ 172650 w 172650"/>
                <a:gd name="connsiteY0" fmla="*/ 86325 h 172650"/>
                <a:gd name="connsiteX1" fmla="*/ 86325 w 172650"/>
                <a:gd name="connsiteY1" fmla="*/ 172650 h 172650"/>
                <a:gd name="connsiteX2" fmla="*/ 0 w 172650"/>
                <a:gd name="connsiteY2" fmla="*/ 86325 h 172650"/>
                <a:gd name="connsiteX3" fmla="*/ 86325 w 172650"/>
                <a:gd name="connsiteY3" fmla="*/ 0 h 172650"/>
                <a:gd name="connsiteX4" fmla="*/ 172650 w 172650"/>
                <a:gd name="connsiteY4" fmla="*/ 86325 h 172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" h="172650">
                  <a:moveTo>
                    <a:pt x="172650" y="86325"/>
                  </a:moveTo>
                  <a:cubicBezTo>
                    <a:pt x="172650" y="134001"/>
                    <a:pt x="134001" y="172650"/>
                    <a:pt x="86325" y="172650"/>
                  </a:cubicBezTo>
                  <a:cubicBezTo>
                    <a:pt x="38649" y="172650"/>
                    <a:pt x="0" y="134001"/>
                    <a:pt x="0" y="86325"/>
                  </a:cubicBezTo>
                  <a:cubicBezTo>
                    <a:pt x="0" y="38649"/>
                    <a:pt x="38649" y="0"/>
                    <a:pt x="86325" y="0"/>
                  </a:cubicBezTo>
                  <a:cubicBezTo>
                    <a:pt x="134001" y="0"/>
                    <a:pt x="172650" y="38649"/>
                    <a:pt x="172650" y="86325"/>
                  </a:cubicBezTo>
                  <a:close/>
                </a:path>
              </a:pathLst>
            </a:custGeom>
            <a:solidFill>
              <a:srgbClr val="FEBCBC"/>
            </a:solidFill>
            <a:ln w="15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รูปแบบอิสระ: รูปร่าง 9">
              <a:extLst>
                <a:ext uri="{FF2B5EF4-FFF2-40B4-BE49-F238E27FC236}">
                  <a16:creationId xmlns:a16="http://schemas.microsoft.com/office/drawing/2014/main" id="{1D9C2E1A-0B3A-49FF-88E3-C91CD336A9FE}"/>
                </a:ext>
              </a:extLst>
            </p:cNvPr>
            <p:cNvSpPr/>
            <p:nvPr/>
          </p:nvSpPr>
          <p:spPr>
            <a:xfrm>
              <a:off x="1242496" y="3304728"/>
              <a:ext cx="206256" cy="124238"/>
            </a:xfrm>
            <a:custGeom>
              <a:avLst/>
              <a:gdLst>
                <a:gd name="connsiteX0" fmla="*/ 490 w 206256"/>
                <a:gd name="connsiteY0" fmla="*/ 72199 h 124238"/>
                <a:gd name="connsiteX1" fmla="*/ 39729 w 206256"/>
                <a:gd name="connsiteY1" fmla="*/ 123994 h 124238"/>
                <a:gd name="connsiteX2" fmla="*/ 104081 w 206256"/>
                <a:gd name="connsiteY2" fmla="*/ 0 h 124238"/>
                <a:gd name="connsiteX3" fmla="*/ 163724 w 206256"/>
                <a:gd name="connsiteY3" fmla="*/ 123994 h 124238"/>
                <a:gd name="connsiteX4" fmla="*/ 206101 w 206256"/>
                <a:gd name="connsiteY4" fmla="*/ 69060 h 1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256" h="124238">
                  <a:moveTo>
                    <a:pt x="490" y="72199"/>
                  </a:moveTo>
                  <a:cubicBezTo>
                    <a:pt x="490" y="72199"/>
                    <a:pt x="-7357" y="119286"/>
                    <a:pt x="39729" y="123994"/>
                  </a:cubicBezTo>
                  <a:cubicBezTo>
                    <a:pt x="86816" y="128703"/>
                    <a:pt x="108789" y="64352"/>
                    <a:pt x="104081" y="0"/>
                  </a:cubicBezTo>
                  <a:cubicBezTo>
                    <a:pt x="104081" y="0"/>
                    <a:pt x="105650" y="125564"/>
                    <a:pt x="163724" y="123994"/>
                  </a:cubicBezTo>
                  <a:cubicBezTo>
                    <a:pt x="163724" y="123994"/>
                    <a:pt x="209240" y="125564"/>
                    <a:pt x="206101" y="69060"/>
                  </a:cubicBezTo>
                </a:path>
              </a:pathLst>
            </a:custGeom>
            <a:noFill/>
            <a:ln w="1569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รูปแบบอิสระ: รูปร่าง 10">
              <a:extLst>
                <a:ext uri="{FF2B5EF4-FFF2-40B4-BE49-F238E27FC236}">
                  <a16:creationId xmlns:a16="http://schemas.microsoft.com/office/drawing/2014/main" id="{050B3670-3AF6-40D2-B306-9ABF03B125CF}"/>
                </a:ext>
              </a:extLst>
            </p:cNvPr>
            <p:cNvSpPr/>
            <p:nvPr/>
          </p:nvSpPr>
          <p:spPr>
            <a:xfrm>
              <a:off x="1292227" y="3228588"/>
              <a:ext cx="104704" cy="74571"/>
            </a:xfrm>
            <a:custGeom>
              <a:avLst/>
              <a:gdLst>
                <a:gd name="connsiteX0" fmla="*/ 985 w 104704"/>
                <a:gd name="connsiteY0" fmla="*/ 19637 h 74571"/>
                <a:gd name="connsiteX1" fmla="*/ 52780 w 104704"/>
                <a:gd name="connsiteY1" fmla="*/ 74571 h 74571"/>
                <a:gd name="connsiteX2" fmla="*/ 104575 w 104704"/>
                <a:gd name="connsiteY2" fmla="*/ 19637 h 74571"/>
                <a:gd name="connsiteX3" fmla="*/ 985 w 104704"/>
                <a:gd name="connsiteY3" fmla="*/ 19637 h 7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04" h="74571">
                  <a:moveTo>
                    <a:pt x="985" y="19637"/>
                  </a:moveTo>
                  <a:cubicBezTo>
                    <a:pt x="-8432" y="38472"/>
                    <a:pt x="52780" y="74571"/>
                    <a:pt x="52780" y="74571"/>
                  </a:cubicBezTo>
                  <a:cubicBezTo>
                    <a:pt x="52780" y="74571"/>
                    <a:pt x="107714" y="40041"/>
                    <a:pt x="104575" y="19637"/>
                  </a:cubicBezTo>
                  <a:cubicBezTo>
                    <a:pt x="101436" y="-767"/>
                    <a:pt x="16680" y="-11754"/>
                    <a:pt x="985" y="19637"/>
                  </a:cubicBezTo>
                  <a:close/>
                </a:path>
              </a:pathLst>
            </a:custGeom>
            <a:solidFill>
              <a:srgbClr val="000000"/>
            </a:solidFill>
            <a:ln w="15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รูปแบบอิสระ: รูปร่าง 11">
              <a:extLst>
                <a:ext uri="{FF2B5EF4-FFF2-40B4-BE49-F238E27FC236}">
                  <a16:creationId xmlns:a16="http://schemas.microsoft.com/office/drawing/2014/main" id="{22816A39-CED3-4585-8E2C-838CB3D0E0A1}"/>
                </a:ext>
              </a:extLst>
            </p:cNvPr>
            <p:cNvSpPr/>
            <p:nvPr/>
          </p:nvSpPr>
          <p:spPr>
            <a:xfrm>
              <a:off x="1566313" y="1654001"/>
              <a:ext cx="252940" cy="878509"/>
            </a:xfrm>
            <a:custGeom>
              <a:avLst/>
              <a:gdLst>
                <a:gd name="connsiteX0" fmla="*/ 0 w 252940"/>
                <a:gd name="connsiteY0" fmla="*/ 878510 h 878509"/>
                <a:gd name="connsiteX1" fmla="*/ 205611 w 252940"/>
                <a:gd name="connsiteY1" fmla="*/ 1132 h 878509"/>
                <a:gd name="connsiteX2" fmla="*/ 0 w 252940"/>
                <a:gd name="connsiteY2" fmla="*/ 878510 h 878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2940" h="878509">
                  <a:moveTo>
                    <a:pt x="0" y="878510"/>
                  </a:moveTo>
                  <a:cubicBezTo>
                    <a:pt x="0" y="878510"/>
                    <a:pt x="39239" y="-36537"/>
                    <a:pt x="205611" y="1132"/>
                  </a:cubicBezTo>
                  <a:cubicBezTo>
                    <a:pt x="371983" y="38801"/>
                    <a:pt x="50226" y="804741"/>
                    <a:pt x="0" y="878510"/>
                  </a:cubicBezTo>
                  <a:close/>
                </a:path>
              </a:pathLst>
            </a:custGeom>
            <a:solidFill>
              <a:srgbClr val="FEBCBC"/>
            </a:solidFill>
            <a:ln w="15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รูปแบบอิสระ: รูปร่าง 12">
              <a:extLst>
                <a:ext uri="{FF2B5EF4-FFF2-40B4-BE49-F238E27FC236}">
                  <a16:creationId xmlns:a16="http://schemas.microsoft.com/office/drawing/2014/main" id="{01458E22-C2B9-4BCC-8DEF-89921D185E6D}"/>
                </a:ext>
              </a:extLst>
            </p:cNvPr>
            <p:cNvSpPr/>
            <p:nvPr/>
          </p:nvSpPr>
          <p:spPr>
            <a:xfrm>
              <a:off x="859964" y="1643756"/>
              <a:ext cx="260597" cy="891893"/>
            </a:xfrm>
            <a:custGeom>
              <a:avLst/>
              <a:gdLst>
                <a:gd name="connsiteX0" fmla="*/ 260598 w 260597"/>
                <a:gd name="connsiteY0" fmla="*/ 891894 h 891893"/>
                <a:gd name="connsiteX1" fmla="*/ 48709 w 260597"/>
                <a:gd name="connsiteY1" fmla="*/ 390 h 891893"/>
                <a:gd name="connsiteX2" fmla="*/ 260598 w 260597"/>
                <a:gd name="connsiteY2" fmla="*/ 891894 h 89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597" h="891893">
                  <a:moveTo>
                    <a:pt x="260598" y="891894"/>
                  </a:moveTo>
                  <a:cubicBezTo>
                    <a:pt x="260598" y="891894"/>
                    <a:pt x="199385" y="-21584"/>
                    <a:pt x="48709" y="390"/>
                  </a:cubicBezTo>
                  <a:cubicBezTo>
                    <a:pt x="-101968" y="22364"/>
                    <a:pt x="133464" y="678435"/>
                    <a:pt x="260598" y="891894"/>
                  </a:cubicBezTo>
                  <a:close/>
                </a:path>
              </a:pathLst>
            </a:custGeom>
            <a:solidFill>
              <a:srgbClr val="FEBCBC"/>
            </a:solidFill>
            <a:ln w="15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กลุ่ม 28">
            <a:extLst>
              <a:ext uri="{FF2B5EF4-FFF2-40B4-BE49-F238E27FC236}">
                <a16:creationId xmlns:a16="http://schemas.microsoft.com/office/drawing/2014/main" id="{52A04500-D48F-4DA7-B5CC-F012209C57C0}"/>
              </a:ext>
            </a:extLst>
          </p:cNvPr>
          <p:cNvGrpSpPr/>
          <p:nvPr userDrawn="1"/>
        </p:nvGrpSpPr>
        <p:grpSpPr>
          <a:xfrm>
            <a:off x="7107224" y="1467008"/>
            <a:ext cx="1399651" cy="2162616"/>
            <a:chOff x="7107224" y="1467008"/>
            <a:chExt cx="1399651" cy="2162616"/>
          </a:xfrm>
        </p:grpSpPr>
        <p:grpSp>
          <p:nvGrpSpPr>
            <p:cNvPr id="14" name="กราฟิก 1">
              <a:extLst>
                <a:ext uri="{FF2B5EF4-FFF2-40B4-BE49-F238E27FC236}">
                  <a16:creationId xmlns:a16="http://schemas.microsoft.com/office/drawing/2014/main" id="{FFBC19E2-3CA9-4A63-BAE2-E249385BE85B}"/>
                </a:ext>
              </a:extLst>
            </p:cNvPr>
            <p:cNvGrpSpPr/>
            <p:nvPr/>
          </p:nvGrpSpPr>
          <p:grpSpPr>
            <a:xfrm>
              <a:off x="7107224" y="1467008"/>
              <a:ext cx="1399651" cy="2162616"/>
              <a:chOff x="7107224" y="1467008"/>
              <a:chExt cx="1399651" cy="2162616"/>
            </a:xfrm>
            <a:solidFill>
              <a:schemeClr val="accent1"/>
            </a:solidFill>
          </p:grpSpPr>
          <p:sp>
            <p:nvSpPr>
              <p:cNvPr id="15" name="รูปแบบอิสระ: รูปร่าง 14">
                <a:extLst>
                  <a:ext uri="{FF2B5EF4-FFF2-40B4-BE49-F238E27FC236}">
                    <a16:creationId xmlns:a16="http://schemas.microsoft.com/office/drawing/2014/main" id="{0289730E-3041-4EB2-8B23-9856AEADB39D}"/>
                  </a:ext>
                </a:extLst>
              </p:cNvPr>
              <p:cNvSpPr/>
              <p:nvPr/>
            </p:nvSpPr>
            <p:spPr>
              <a:xfrm>
                <a:off x="7107224" y="1467008"/>
                <a:ext cx="1399651" cy="2162616"/>
              </a:xfrm>
              <a:custGeom>
                <a:avLst/>
                <a:gdLst>
                  <a:gd name="connsiteX0" fmla="*/ 432792 w 1399651"/>
                  <a:gd name="connsiteY0" fmla="*/ 1093754 h 2162616"/>
                  <a:gd name="connsiteX1" fmla="*/ 198929 w 1399651"/>
                  <a:gd name="connsiteY1" fmla="*/ 34309 h 2162616"/>
                  <a:gd name="connsiteX2" fmla="*/ 478309 w 1399651"/>
                  <a:gd name="connsiteY2" fmla="*/ 478491 h 2162616"/>
                  <a:gd name="connsiteX3" fmla="*/ 530104 w 1399651"/>
                  <a:gd name="connsiteY3" fmla="*/ 1060794 h 2162616"/>
                  <a:gd name="connsiteX4" fmla="*/ 870696 w 1399651"/>
                  <a:gd name="connsiteY4" fmla="*/ 1056085 h 2162616"/>
                  <a:gd name="connsiteX5" fmla="*/ 1200301 w 1399651"/>
                  <a:gd name="connsiteY5" fmla="*/ 9196 h 2162616"/>
                  <a:gd name="connsiteX6" fmla="*/ 983704 w 1399651"/>
                  <a:gd name="connsiteY6" fmla="*/ 1081198 h 2162616"/>
                  <a:gd name="connsiteX7" fmla="*/ 1399634 w 1399651"/>
                  <a:gd name="connsiteY7" fmla="*/ 1696461 h 2162616"/>
                  <a:gd name="connsiteX8" fmla="*/ 669794 w 1399651"/>
                  <a:gd name="connsiteY8" fmla="*/ 2162617 h 2162616"/>
                  <a:gd name="connsiteX9" fmla="*/ 2736 w 1399651"/>
                  <a:gd name="connsiteY9" fmla="*/ 1619553 h 2162616"/>
                  <a:gd name="connsiteX10" fmla="*/ 432792 w 1399651"/>
                  <a:gd name="connsiteY10" fmla="*/ 1093754 h 2162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99651" h="2162616">
                    <a:moveTo>
                      <a:pt x="432792" y="1093754"/>
                    </a:moveTo>
                    <a:cubicBezTo>
                      <a:pt x="432792" y="1093754"/>
                      <a:pt x="-78881" y="173999"/>
                      <a:pt x="198929" y="34309"/>
                    </a:cubicBezTo>
                    <a:cubicBezTo>
                      <a:pt x="198929" y="34309"/>
                      <a:pt x="439070" y="-111659"/>
                      <a:pt x="478309" y="478491"/>
                    </a:cubicBezTo>
                    <a:cubicBezTo>
                      <a:pt x="487726" y="619751"/>
                      <a:pt x="530104" y="1060794"/>
                      <a:pt x="530104" y="1060794"/>
                    </a:cubicBezTo>
                    <a:cubicBezTo>
                      <a:pt x="530104" y="1060794"/>
                      <a:pt x="691767" y="1035681"/>
                      <a:pt x="870696" y="1056085"/>
                    </a:cubicBezTo>
                    <a:cubicBezTo>
                      <a:pt x="870696" y="1056085"/>
                      <a:pt x="850292" y="-114798"/>
                      <a:pt x="1200301" y="9196"/>
                    </a:cubicBezTo>
                    <a:cubicBezTo>
                      <a:pt x="1200301" y="9196"/>
                      <a:pt x="1503224" y="54713"/>
                      <a:pt x="983704" y="1081198"/>
                    </a:cubicBezTo>
                    <a:cubicBezTo>
                      <a:pt x="983704" y="1081198"/>
                      <a:pt x="1402773" y="1203623"/>
                      <a:pt x="1399634" y="1696461"/>
                    </a:cubicBezTo>
                    <a:cubicBezTo>
                      <a:pt x="1396495" y="2084139"/>
                      <a:pt x="1102989" y="2162617"/>
                      <a:pt x="669794" y="2162617"/>
                    </a:cubicBezTo>
                    <a:cubicBezTo>
                      <a:pt x="293102" y="2162617"/>
                      <a:pt x="-33364" y="2041762"/>
                      <a:pt x="2736" y="1619553"/>
                    </a:cubicBezTo>
                    <a:cubicBezTo>
                      <a:pt x="37265" y="1202053"/>
                      <a:pt x="432792" y="1093754"/>
                      <a:pt x="432792" y="109375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69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รูปแบบอิสระ: รูปร่าง 15">
                <a:extLst>
                  <a:ext uri="{FF2B5EF4-FFF2-40B4-BE49-F238E27FC236}">
                    <a16:creationId xmlns:a16="http://schemas.microsoft.com/office/drawing/2014/main" id="{69312DDE-03A1-43CD-BBE7-6D6E5B00CB0E}"/>
                  </a:ext>
                </a:extLst>
              </p:cNvPr>
              <p:cNvSpPr/>
              <p:nvPr/>
            </p:nvSpPr>
            <p:spPr>
              <a:xfrm>
                <a:off x="7346961" y="3088131"/>
                <a:ext cx="72199" cy="72199"/>
              </a:xfrm>
              <a:custGeom>
                <a:avLst/>
                <a:gdLst>
                  <a:gd name="connsiteX0" fmla="*/ 72199 w 72199"/>
                  <a:gd name="connsiteY0" fmla="*/ 36100 h 72199"/>
                  <a:gd name="connsiteX1" fmla="*/ 36100 w 72199"/>
                  <a:gd name="connsiteY1" fmla="*/ 72199 h 72199"/>
                  <a:gd name="connsiteX2" fmla="*/ 0 w 72199"/>
                  <a:gd name="connsiteY2" fmla="*/ 36100 h 72199"/>
                  <a:gd name="connsiteX3" fmla="*/ 36100 w 72199"/>
                  <a:gd name="connsiteY3" fmla="*/ 0 h 72199"/>
                  <a:gd name="connsiteX4" fmla="*/ 72199 w 72199"/>
                  <a:gd name="connsiteY4" fmla="*/ 36100 h 72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199" h="72199">
                    <a:moveTo>
                      <a:pt x="72199" y="36100"/>
                    </a:moveTo>
                    <a:cubicBezTo>
                      <a:pt x="72199" y="56037"/>
                      <a:pt x="56037" y="72199"/>
                      <a:pt x="36100" y="72199"/>
                    </a:cubicBezTo>
                    <a:cubicBezTo>
                      <a:pt x="16162" y="72199"/>
                      <a:pt x="0" y="56037"/>
                      <a:pt x="0" y="36100"/>
                    </a:cubicBezTo>
                    <a:cubicBezTo>
                      <a:pt x="0" y="16162"/>
                      <a:pt x="16163" y="0"/>
                      <a:pt x="36100" y="0"/>
                    </a:cubicBezTo>
                    <a:cubicBezTo>
                      <a:pt x="56037" y="0"/>
                      <a:pt x="72199" y="16162"/>
                      <a:pt x="72199" y="361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รูปแบบอิสระ: รูปร่าง 16">
                <a:extLst>
                  <a:ext uri="{FF2B5EF4-FFF2-40B4-BE49-F238E27FC236}">
                    <a16:creationId xmlns:a16="http://schemas.microsoft.com/office/drawing/2014/main" id="{94AF9BF2-9A32-4D2D-BC49-D407C6524A70}"/>
                  </a:ext>
                </a:extLst>
              </p:cNvPr>
              <p:cNvSpPr/>
              <p:nvPr/>
            </p:nvSpPr>
            <p:spPr>
              <a:xfrm>
                <a:off x="8183531" y="3091270"/>
                <a:ext cx="72199" cy="72199"/>
              </a:xfrm>
              <a:custGeom>
                <a:avLst/>
                <a:gdLst>
                  <a:gd name="connsiteX0" fmla="*/ 72199 w 72199"/>
                  <a:gd name="connsiteY0" fmla="*/ 36100 h 72199"/>
                  <a:gd name="connsiteX1" fmla="*/ 36100 w 72199"/>
                  <a:gd name="connsiteY1" fmla="*/ 72199 h 72199"/>
                  <a:gd name="connsiteX2" fmla="*/ 1 w 72199"/>
                  <a:gd name="connsiteY2" fmla="*/ 36100 h 72199"/>
                  <a:gd name="connsiteX3" fmla="*/ 36100 w 72199"/>
                  <a:gd name="connsiteY3" fmla="*/ 0 h 72199"/>
                  <a:gd name="connsiteX4" fmla="*/ 72199 w 72199"/>
                  <a:gd name="connsiteY4" fmla="*/ 36100 h 72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199" h="72199">
                    <a:moveTo>
                      <a:pt x="72199" y="36100"/>
                    </a:moveTo>
                    <a:cubicBezTo>
                      <a:pt x="72199" y="56037"/>
                      <a:pt x="56037" y="72199"/>
                      <a:pt x="36100" y="72199"/>
                    </a:cubicBezTo>
                    <a:cubicBezTo>
                      <a:pt x="16163" y="72199"/>
                      <a:pt x="1" y="56037"/>
                      <a:pt x="1" y="36100"/>
                    </a:cubicBezTo>
                    <a:cubicBezTo>
                      <a:pt x="1" y="16162"/>
                      <a:pt x="16163" y="0"/>
                      <a:pt x="36100" y="0"/>
                    </a:cubicBezTo>
                    <a:cubicBezTo>
                      <a:pt x="56037" y="0"/>
                      <a:pt x="72199" y="16162"/>
                      <a:pt x="72199" y="361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รูปแบบอิสระ: รูปร่าง 17">
                <a:extLst>
                  <a:ext uri="{FF2B5EF4-FFF2-40B4-BE49-F238E27FC236}">
                    <a16:creationId xmlns:a16="http://schemas.microsoft.com/office/drawing/2014/main" id="{3002C43F-A191-4EE0-95C7-E7BD54AAA867}"/>
                  </a:ext>
                </a:extLst>
              </p:cNvPr>
              <p:cNvSpPr/>
              <p:nvPr/>
            </p:nvSpPr>
            <p:spPr>
              <a:xfrm>
                <a:off x="8166266" y="3248224"/>
                <a:ext cx="172650" cy="172650"/>
              </a:xfrm>
              <a:custGeom>
                <a:avLst/>
                <a:gdLst>
                  <a:gd name="connsiteX0" fmla="*/ 172650 w 172650"/>
                  <a:gd name="connsiteY0" fmla="*/ 86325 h 172650"/>
                  <a:gd name="connsiteX1" fmla="*/ 86325 w 172650"/>
                  <a:gd name="connsiteY1" fmla="*/ 172650 h 172650"/>
                  <a:gd name="connsiteX2" fmla="*/ 0 w 172650"/>
                  <a:gd name="connsiteY2" fmla="*/ 86325 h 172650"/>
                  <a:gd name="connsiteX3" fmla="*/ 86325 w 172650"/>
                  <a:gd name="connsiteY3" fmla="*/ 0 h 172650"/>
                  <a:gd name="connsiteX4" fmla="*/ 172650 w 172650"/>
                  <a:gd name="connsiteY4" fmla="*/ 86325 h 17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50" h="172650">
                    <a:moveTo>
                      <a:pt x="172650" y="86325"/>
                    </a:moveTo>
                    <a:cubicBezTo>
                      <a:pt x="172650" y="134001"/>
                      <a:pt x="134001" y="172650"/>
                      <a:pt x="86325" y="172650"/>
                    </a:cubicBezTo>
                    <a:cubicBezTo>
                      <a:pt x="38649" y="172650"/>
                      <a:pt x="0" y="134001"/>
                      <a:pt x="0" y="86325"/>
                    </a:cubicBezTo>
                    <a:cubicBezTo>
                      <a:pt x="0" y="38649"/>
                      <a:pt x="38649" y="0"/>
                      <a:pt x="86325" y="0"/>
                    </a:cubicBezTo>
                    <a:cubicBezTo>
                      <a:pt x="134001" y="0"/>
                      <a:pt x="172650" y="38649"/>
                      <a:pt x="172650" y="86325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รูปแบบอิสระ: รูปร่าง 18">
                <a:extLst>
                  <a:ext uri="{FF2B5EF4-FFF2-40B4-BE49-F238E27FC236}">
                    <a16:creationId xmlns:a16="http://schemas.microsoft.com/office/drawing/2014/main" id="{73F806A5-2516-4E5F-AA76-3D5EA94D6D00}"/>
                  </a:ext>
                </a:extLst>
              </p:cNvPr>
              <p:cNvSpPr/>
              <p:nvPr/>
            </p:nvSpPr>
            <p:spPr>
              <a:xfrm>
                <a:off x="7288888" y="3265490"/>
                <a:ext cx="172650" cy="172650"/>
              </a:xfrm>
              <a:custGeom>
                <a:avLst/>
                <a:gdLst>
                  <a:gd name="connsiteX0" fmla="*/ 172650 w 172650"/>
                  <a:gd name="connsiteY0" fmla="*/ 86325 h 172650"/>
                  <a:gd name="connsiteX1" fmla="*/ 86325 w 172650"/>
                  <a:gd name="connsiteY1" fmla="*/ 172650 h 172650"/>
                  <a:gd name="connsiteX2" fmla="*/ 0 w 172650"/>
                  <a:gd name="connsiteY2" fmla="*/ 86325 h 172650"/>
                  <a:gd name="connsiteX3" fmla="*/ 86325 w 172650"/>
                  <a:gd name="connsiteY3" fmla="*/ 0 h 172650"/>
                  <a:gd name="connsiteX4" fmla="*/ 172650 w 172650"/>
                  <a:gd name="connsiteY4" fmla="*/ 86325 h 17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50" h="172650">
                    <a:moveTo>
                      <a:pt x="172650" y="86325"/>
                    </a:moveTo>
                    <a:cubicBezTo>
                      <a:pt x="172650" y="134001"/>
                      <a:pt x="134001" y="172650"/>
                      <a:pt x="86325" y="172650"/>
                    </a:cubicBezTo>
                    <a:cubicBezTo>
                      <a:pt x="38649" y="172650"/>
                      <a:pt x="0" y="134001"/>
                      <a:pt x="0" y="86325"/>
                    </a:cubicBezTo>
                    <a:cubicBezTo>
                      <a:pt x="0" y="38649"/>
                      <a:pt x="38649" y="0"/>
                      <a:pt x="86325" y="0"/>
                    </a:cubicBezTo>
                    <a:cubicBezTo>
                      <a:pt x="134001" y="0"/>
                      <a:pt x="172650" y="38649"/>
                      <a:pt x="172650" y="86325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รูปแบบอิสระ: รูปร่าง 19">
                <a:extLst>
                  <a:ext uri="{FF2B5EF4-FFF2-40B4-BE49-F238E27FC236}">
                    <a16:creationId xmlns:a16="http://schemas.microsoft.com/office/drawing/2014/main" id="{2094E4DB-41D5-4617-A07B-5768BFBECC64}"/>
                  </a:ext>
                </a:extLst>
              </p:cNvPr>
              <p:cNvSpPr/>
              <p:nvPr/>
            </p:nvSpPr>
            <p:spPr>
              <a:xfrm>
                <a:off x="7709036" y="3304728"/>
                <a:ext cx="206256" cy="124238"/>
              </a:xfrm>
              <a:custGeom>
                <a:avLst/>
                <a:gdLst>
                  <a:gd name="connsiteX0" fmla="*/ 490 w 206256"/>
                  <a:gd name="connsiteY0" fmla="*/ 72199 h 124238"/>
                  <a:gd name="connsiteX1" fmla="*/ 39729 w 206256"/>
                  <a:gd name="connsiteY1" fmla="*/ 123994 h 124238"/>
                  <a:gd name="connsiteX2" fmla="*/ 104081 w 206256"/>
                  <a:gd name="connsiteY2" fmla="*/ 0 h 124238"/>
                  <a:gd name="connsiteX3" fmla="*/ 163723 w 206256"/>
                  <a:gd name="connsiteY3" fmla="*/ 123994 h 124238"/>
                  <a:gd name="connsiteX4" fmla="*/ 206101 w 206256"/>
                  <a:gd name="connsiteY4" fmla="*/ 69060 h 124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256" h="124238">
                    <a:moveTo>
                      <a:pt x="490" y="72199"/>
                    </a:moveTo>
                    <a:cubicBezTo>
                      <a:pt x="490" y="72199"/>
                      <a:pt x="-7357" y="119286"/>
                      <a:pt x="39729" y="123994"/>
                    </a:cubicBezTo>
                    <a:cubicBezTo>
                      <a:pt x="86816" y="128703"/>
                      <a:pt x="108789" y="64352"/>
                      <a:pt x="104081" y="0"/>
                    </a:cubicBezTo>
                    <a:cubicBezTo>
                      <a:pt x="104081" y="0"/>
                      <a:pt x="105650" y="125564"/>
                      <a:pt x="163723" y="123994"/>
                    </a:cubicBezTo>
                    <a:cubicBezTo>
                      <a:pt x="163723" y="123994"/>
                      <a:pt x="209241" y="125564"/>
                      <a:pt x="206101" y="69060"/>
                    </a:cubicBezTo>
                  </a:path>
                </a:pathLst>
              </a:custGeom>
              <a:noFill/>
              <a:ln w="1569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รูปแบบอิสระ: รูปร่าง 20">
                <a:extLst>
                  <a:ext uri="{FF2B5EF4-FFF2-40B4-BE49-F238E27FC236}">
                    <a16:creationId xmlns:a16="http://schemas.microsoft.com/office/drawing/2014/main" id="{961592B1-7A92-4567-A80C-0123EFD3E230}"/>
                  </a:ext>
                </a:extLst>
              </p:cNvPr>
              <p:cNvSpPr/>
              <p:nvPr/>
            </p:nvSpPr>
            <p:spPr>
              <a:xfrm>
                <a:off x="7758768" y="3228588"/>
                <a:ext cx="104704" cy="74571"/>
              </a:xfrm>
              <a:custGeom>
                <a:avLst/>
                <a:gdLst>
                  <a:gd name="connsiteX0" fmla="*/ 985 w 104704"/>
                  <a:gd name="connsiteY0" fmla="*/ 19637 h 74571"/>
                  <a:gd name="connsiteX1" fmla="*/ 52780 w 104704"/>
                  <a:gd name="connsiteY1" fmla="*/ 74571 h 74571"/>
                  <a:gd name="connsiteX2" fmla="*/ 104575 w 104704"/>
                  <a:gd name="connsiteY2" fmla="*/ 19637 h 74571"/>
                  <a:gd name="connsiteX3" fmla="*/ 985 w 104704"/>
                  <a:gd name="connsiteY3" fmla="*/ 19637 h 74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704" h="74571">
                    <a:moveTo>
                      <a:pt x="985" y="19637"/>
                    </a:moveTo>
                    <a:cubicBezTo>
                      <a:pt x="-8432" y="38472"/>
                      <a:pt x="52780" y="74571"/>
                      <a:pt x="52780" y="74571"/>
                    </a:cubicBezTo>
                    <a:cubicBezTo>
                      <a:pt x="52780" y="74571"/>
                      <a:pt x="107714" y="40041"/>
                      <a:pt x="104575" y="19637"/>
                    </a:cubicBezTo>
                    <a:cubicBezTo>
                      <a:pt x="101436" y="-767"/>
                      <a:pt x="16680" y="-11754"/>
                      <a:pt x="985" y="1963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รูปแบบอิสระ: รูปร่าง 21">
                <a:extLst>
                  <a:ext uri="{FF2B5EF4-FFF2-40B4-BE49-F238E27FC236}">
                    <a16:creationId xmlns:a16="http://schemas.microsoft.com/office/drawing/2014/main" id="{DE87CF2B-B896-4638-93A2-7FACA85AD5E3}"/>
                  </a:ext>
                </a:extLst>
              </p:cNvPr>
              <p:cNvSpPr/>
              <p:nvPr/>
            </p:nvSpPr>
            <p:spPr>
              <a:xfrm>
                <a:off x="8032854" y="1654001"/>
                <a:ext cx="252941" cy="878509"/>
              </a:xfrm>
              <a:custGeom>
                <a:avLst/>
                <a:gdLst>
                  <a:gd name="connsiteX0" fmla="*/ 0 w 252941"/>
                  <a:gd name="connsiteY0" fmla="*/ 878510 h 878509"/>
                  <a:gd name="connsiteX1" fmla="*/ 205611 w 252941"/>
                  <a:gd name="connsiteY1" fmla="*/ 1132 h 878509"/>
                  <a:gd name="connsiteX2" fmla="*/ 0 w 252941"/>
                  <a:gd name="connsiteY2" fmla="*/ 878510 h 878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2941" h="878509">
                    <a:moveTo>
                      <a:pt x="0" y="878510"/>
                    </a:moveTo>
                    <a:cubicBezTo>
                      <a:pt x="0" y="878510"/>
                      <a:pt x="39239" y="-36537"/>
                      <a:pt x="205611" y="1132"/>
                    </a:cubicBezTo>
                    <a:cubicBezTo>
                      <a:pt x="371983" y="38801"/>
                      <a:pt x="50226" y="804741"/>
                      <a:pt x="0" y="878510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รูปแบบอิสระ: รูปร่าง 22">
                <a:extLst>
                  <a:ext uri="{FF2B5EF4-FFF2-40B4-BE49-F238E27FC236}">
                    <a16:creationId xmlns:a16="http://schemas.microsoft.com/office/drawing/2014/main" id="{415E669E-67B1-45BC-8109-DEF48A1F1FE1}"/>
                  </a:ext>
                </a:extLst>
              </p:cNvPr>
              <p:cNvSpPr/>
              <p:nvPr/>
            </p:nvSpPr>
            <p:spPr>
              <a:xfrm>
                <a:off x="7326505" y="1643756"/>
                <a:ext cx="260597" cy="891893"/>
              </a:xfrm>
              <a:custGeom>
                <a:avLst/>
                <a:gdLst>
                  <a:gd name="connsiteX0" fmla="*/ 260598 w 260597"/>
                  <a:gd name="connsiteY0" fmla="*/ 891894 h 891893"/>
                  <a:gd name="connsiteX1" fmla="*/ 48709 w 260597"/>
                  <a:gd name="connsiteY1" fmla="*/ 390 h 891893"/>
                  <a:gd name="connsiteX2" fmla="*/ 260598 w 260597"/>
                  <a:gd name="connsiteY2" fmla="*/ 891894 h 891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0597" h="891893">
                    <a:moveTo>
                      <a:pt x="260598" y="891894"/>
                    </a:moveTo>
                    <a:cubicBezTo>
                      <a:pt x="260598" y="891894"/>
                      <a:pt x="199385" y="-21584"/>
                      <a:pt x="48709" y="390"/>
                    </a:cubicBezTo>
                    <a:cubicBezTo>
                      <a:pt x="-101968" y="22364"/>
                      <a:pt x="133464" y="678435"/>
                      <a:pt x="260598" y="891894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รูปแบบอิสระ: รูปร่าง 25">
              <a:extLst>
                <a:ext uri="{FF2B5EF4-FFF2-40B4-BE49-F238E27FC236}">
                  <a16:creationId xmlns:a16="http://schemas.microsoft.com/office/drawing/2014/main" id="{5D28899A-D93E-4942-BA0D-5A869A51F0A7}"/>
                </a:ext>
              </a:extLst>
            </p:cNvPr>
            <p:cNvSpPr/>
            <p:nvPr/>
          </p:nvSpPr>
          <p:spPr>
            <a:xfrm>
              <a:off x="7686918" y="2345875"/>
              <a:ext cx="382035" cy="322926"/>
            </a:xfrm>
            <a:custGeom>
              <a:avLst/>
              <a:gdLst>
                <a:gd name="connsiteX0" fmla="*/ 382035 w 382035"/>
                <a:gd name="connsiteY0" fmla="*/ 186635 h 322926"/>
                <a:gd name="connsiteX1" fmla="*/ 6913 w 382035"/>
                <a:gd name="connsiteY1" fmla="*/ 222735 h 322926"/>
                <a:gd name="connsiteX2" fmla="*/ 382035 w 382035"/>
                <a:gd name="connsiteY2" fmla="*/ 186635 h 322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035" h="322926">
                  <a:moveTo>
                    <a:pt x="382035" y="186635"/>
                  </a:moveTo>
                  <a:cubicBezTo>
                    <a:pt x="382035" y="186635"/>
                    <a:pt x="57139" y="467584"/>
                    <a:pt x="6913" y="222735"/>
                  </a:cubicBezTo>
                  <a:cubicBezTo>
                    <a:pt x="-26048" y="65780"/>
                    <a:pt x="52430" y="-169653"/>
                    <a:pt x="382035" y="186635"/>
                  </a:cubicBezTo>
                  <a:close/>
                </a:path>
              </a:pathLst>
            </a:custGeom>
            <a:solidFill>
              <a:srgbClr val="FF7BAC"/>
            </a:solidFill>
            <a:ln w="1569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รูปแบบอิสระ: รูปร่าง 26">
              <a:extLst>
                <a:ext uri="{FF2B5EF4-FFF2-40B4-BE49-F238E27FC236}">
                  <a16:creationId xmlns:a16="http://schemas.microsoft.com/office/drawing/2014/main" id="{91A29111-ED34-4959-898D-058B67A3560B}"/>
                </a:ext>
              </a:extLst>
            </p:cNvPr>
            <p:cNvSpPr/>
            <p:nvPr/>
          </p:nvSpPr>
          <p:spPr>
            <a:xfrm>
              <a:off x="8012450" y="2353991"/>
              <a:ext cx="376127" cy="318320"/>
            </a:xfrm>
            <a:custGeom>
              <a:avLst/>
              <a:gdLst>
                <a:gd name="connsiteX0" fmla="*/ 0 w 376127"/>
                <a:gd name="connsiteY0" fmla="*/ 189507 h 318320"/>
                <a:gd name="connsiteX1" fmla="*/ 370413 w 376127"/>
                <a:gd name="connsiteY1" fmla="*/ 217758 h 318320"/>
                <a:gd name="connsiteX2" fmla="*/ 0 w 376127"/>
                <a:gd name="connsiteY2" fmla="*/ 189507 h 31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127" h="318320">
                  <a:moveTo>
                    <a:pt x="0" y="189507"/>
                  </a:moveTo>
                  <a:cubicBezTo>
                    <a:pt x="0" y="189507"/>
                    <a:pt x="324896" y="459469"/>
                    <a:pt x="370413" y="217758"/>
                  </a:cubicBezTo>
                  <a:cubicBezTo>
                    <a:pt x="400235" y="62373"/>
                    <a:pt x="318618" y="-168351"/>
                    <a:pt x="0" y="189507"/>
                  </a:cubicBezTo>
                  <a:close/>
                </a:path>
              </a:pathLst>
            </a:custGeom>
            <a:solidFill>
              <a:srgbClr val="FF7BAC"/>
            </a:solidFill>
            <a:ln w="1569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รูปแบบอิสระ: รูปร่าง 27">
              <a:extLst>
                <a:ext uri="{FF2B5EF4-FFF2-40B4-BE49-F238E27FC236}">
                  <a16:creationId xmlns:a16="http://schemas.microsoft.com/office/drawing/2014/main" id="{0207A1E2-D56F-41B2-BEE9-EAA4108DA6E5}"/>
                </a:ext>
              </a:extLst>
            </p:cNvPr>
            <p:cNvSpPr/>
            <p:nvPr/>
          </p:nvSpPr>
          <p:spPr>
            <a:xfrm rot="16597951">
              <a:off x="7970207" y="2474588"/>
              <a:ext cx="131841" cy="109867"/>
            </a:xfrm>
            <a:custGeom>
              <a:avLst/>
              <a:gdLst>
                <a:gd name="connsiteX0" fmla="*/ 131841 w 131841"/>
                <a:gd name="connsiteY0" fmla="*/ 54934 h 109867"/>
                <a:gd name="connsiteX1" fmla="*/ 65920 w 131841"/>
                <a:gd name="connsiteY1" fmla="*/ 109868 h 109867"/>
                <a:gd name="connsiteX2" fmla="*/ 0 w 131841"/>
                <a:gd name="connsiteY2" fmla="*/ 54934 h 109867"/>
                <a:gd name="connsiteX3" fmla="*/ 65920 w 131841"/>
                <a:gd name="connsiteY3" fmla="*/ 0 h 109867"/>
                <a:gd name="connsiteX4" fmla="*/ 131841 w 131841"/>
                <a:gd name="connsiteY4" fmla="*/ 54934 h 10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841" h="109867">
                  <a:moveTo>
                    <a:pt x="131841" y="54934"/>
                  </a:moveTo>
                  <a:cubicBezTo>
                    <a:pt x="131841" y="85273"/>
                    <a:pt x="102327" y="109868"/>
                    <a:pt x="65920" y="109868"/>
                  </a:cubicBezTo>
                  <a:cubicBezTo>
                    <a:pt x="29513" y="109868"/>
                    <a:pt x="0" y="85273"/>
                    <a:pt x="0" y="54934"/>
                  </a:cubicBezTo>
                  <a:cubicBezTo>
                    <a:pt x="0" y="24595"/>
                    <a:pt x="29513" y="0"/>
                    <a:pt x="65920" y="0"/>
                  </a:cubicBezTo>
                  <a:cubicBezTo>
                    <a:pt x="102327" y="0"/>
                    <a:pt x="131841" y="24595"/>
                    <a:pt x="131841" y="54934"/>
                  </a:cubicBezTo>
                  <a:close/>
                </a:path>
              </a:pathLst>
            </a:custGeom>
            <a:solidFill>
              <a:srgbClr val="FF7BAC"/>
            </a:solidFill>
            <a:ln w="1569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ตัวแทนข้อความ 2">
            <a:extLst>
              <a:ext uri="{FF2B5EF4-FFF2-40B4-BE49-F238E27FC236}">
                <a16:creationId xmlns:a16="http://schemas.microsoft.com/office/drawing/2014/main" id="{CA7AE9F8-38B9-4803-8502-EFE5E1B765C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72378" y="3228588"/>
            <a:ext cx="3999243" cy="520816"/>
          </a:xfrm>
        </p:spPr>
        <p:txBody>
          <a:bodyPr>
            <a:noAutofit/>
          </a:bodyPr>
          <a:lstStyle>
            <a:lvl1pPr marL="0" indent="0" algn="ctr">
              <a:buNone/>
              <a:defRPr sz="3800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</p:txBody>
      </p:sp>
      <p:sp>
        <p:nvSpPr>
          <p:cNvPr id="31" name="ตัวแทนข้อความ 2">
            <a:extLst>
              <a:ext uri="{FF2B5EF4-FFF2-40B4-BE49-F238E27FC236}">
                <a16:creationId xmlns:a16="http://schemas.microsoft.com/office/drawing/2014/main" id="{176E0495-0119-4602-957F-F207DDB2EF4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72378" y="3787154"/>
            <a:ext cx="3999243" cy="336562"/>
          </a:xfrm>
        </p:spPr>
        <p:txBody>
          <a:bodyPr>
            <a:noAutofit/>
          </a:bodyPr>
          <a:lstStyle>
            <a:lvl1pPr marL="0" indent="0" algn="ctr">
              <a:buNone/>
              <a:defRPr sz="1800" spc="0" baseline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 lvl="0"/>
            <a:r>
              <a:rPr lang="en-US" dirty="0" err="1"/>
              <a:t>Powerpoint</a:t>
            </a:r>
            <a:r>
              <a:rPr lang="en-US" dirty="0"/>
              <a:t> Template</a:t>
            </a:r>
          </a:p>
        </p:txBody>
      </p:sp>
      <p:sp>
        <p:nvSpPr>
          <p:cNvPr id="32" name="ตัวแทนข้อความ 2">
            <a:extLst>
              <a:ext uri="{FF2B5EF4-FFF2-40B4-BE49-F238E27FC236}">
                <a16:creationId xmlns:a16="http://schemas.microsoft.com/office/drawing/2014/main" id="{33960B3E-9ABE-4337-B837-7A5330C90C8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778294" y="1643756"/>
            <a:ext cx="3577809" cy="134112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lvl="0"/>
            <a:r>
              <a:rPr lang="en-US" dirty="0"/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3" name="ตัวแทนข้อความ 2">
            <a:extLst>
              <a:ext uri="{FF2B5EF4-FFF2-40B4-BE49-F238E27FC236}">
                <a16:creationId xmlns:a16="http://schemas.microsoft.com/office/drawing/2014/main" id="{E574B3C7-C0B8-4979-93A4-23DAF64611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44256" y="1203967"/>
            <a:ext cx="1659046" cy="279399"/>
          </a:xfrm>
        </p:spPr>
        <p:txBody>
          <a:bodyPr>
            <a:noAutofit/>
          </a:bodyPr>
          <a:lstStyle>
            <a:lvl1pPr marL="0" indent="0" algn="l">
              <a:buNone/>
              <a:defRPr sz="18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1161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ราฟิก 2">
            <a:extLst>
              <a:ext uri="{FF2B5EF4-FFF2-40B4-BE49-F238E27FC236}">
                <a16:creationId xmlns:a16="http://schemas.microsoft.com/office/drawing/2014/main" id="{25A36502-FE8A-48B8-A489-C76CE364EE2F}"/>
              </a:ext>
            </a:extLst>
          </p:cNvPr>
          <p:cNvGrpSpPr/>
          <p:nvPr/>
        </p:nvGrpSpPr>
        <p:grpSpPr>
          <a:xfrm>
            <a:off x="934722" y="311983"/>
            <a:ext cx="7951893" cy="4519533"/>
            <a:chOff x="934722" y="311983"/>
            <a:chExt cx="7951893" cy="4519533"/>
          </a:xfrm>
        </p:grpSpPr>
        <p:sp>
          <p:nvSpPr>
            <p:cNvPr id="5" name="รูปแบบอิสระ: รูปร่าง 4">
              <a:extLst>
                <a:ext uri="{FF2B5EF4-FFF2-40B4-BE49-F238E27FC236}">
                  <a16:creationId xmlns:a16="http://schemas.microsoft.com/office/drawing/2014/main" id="{1179ED74-C132-4471-8B42-688348F59716}"/>
                </a:ext>
              </a:extLst>
            </p:cNvPr>
            <p:cNvSpPr/>
            <p:nvPr/>
          </p:nvSpPr>
          <p:spPr>
            <a:xfrm>
              <a:off x="6752833" y="2780798"/>
              <a:ext cx="1330499" cy="1495200"/>
            </a:xfrm>
            <a:custGeom>
              <a:avLst/>
              <a:gdLst>
                <a:gd name="connsiteX0" fmla="*/ 1116498 w 1330499"/>
                <a:gd name="connsiteY0" fmla="*/ 59638 h 1495200"/>
                <a:gd name="connsiteX1" fmla="*/ 1191047 w 1330499"/>
                <a:gd name="connsiteY1" fmla="*/ 1210488 h 1495200"/>
                <a:gd name="connsiteX2" fmla="*/ 1191047 w 1330499"/>
                <a:gd name="connsiteY2" fmla="*/ 1396861 h 1495200"/>
                <a:gd name="connsiteX3" fmla="*/ 931679 w 1330499"/>
                <a:gd name="connsiteY3" fmla="*/ 1396861 h 1495200"/>
                <a:gd name="connsiteX4" fmla="*/ 875767 w 1330499"/>
                <a:gd name="connsiteY4" fmla="*/ 1044306 h 1495200"/>
                <a:gd name="connsiteX5" fmla="*/ 635036 w 1330499"/>
                <a:gd name="connsiteY5" fmla="*/ 1044306 h 1495200"/>
                <a:gd name="connsiteX6" fmla="*/ 263844 w 1330499"/>
                <a:gd name="connsiteY6" fmla="*/ 1434136 h 1495200"/>
                <a:gd name="connsiteX7" fmla="*/ 226570 w 1330499"/>
                <a:gd name="connsiteY7" fmla="*/ 1285037 h 1495200"/>
                <a:gd name="connsiteX8" fmla="*/ 263844 w 1330499"/>
                <a:gd name="connsiteY8" fmla="*/ 1117302 h 1495200"/>
                <a:gd name="connsiteX9" fmla="*/ 357031 w 1330499"/>
                <a:gd name="connsiteY9" fmla="*/ 486742 h 1495200"/>
                <a:gd name="connsiteX10" fmla="*/ 23113 w 1330499"/>
                <a:gd name="connsiteY10" fmla="*/ 227374 h 1495200"/>
                <a:gd name="connsiteX11" fmla="*/ 153574 w 1330499"/>
                <a:gd name="connsiteY11" fmla="*/ 190099 h 1495200"/>
                <a:gd name="connsiteX12" fmla="*/ 594655 w 1330499"/>
                <a:gd name="connsiteY12" fmla="*/ 53426 h 1495200"/>
                <a:gd name="connsiteX13" fmla="*/ 1116498 w 1330499"/>
                <a:gd name="connsiteY13" fmla="*/ 59638 h 149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30499" h="1495200">
                  <a:moveTo>
                    <a:pt x="1116498" y="59638"/>
                  </a:moveTo>
                  <a:cubicBezTo>
                    <a:pt x="1116498" y="59638"/>
                    <a:pt x="1543602" y="449467"/>
                    <a:pt x="1191047" y="1210488"/>
                  </a:cubicBezTo>
                  <a:cubicBezTo>
                    <a:pt x="1191047" y="1210488"/>
                    <a:pt x="1135136" y="1285037"/>
                    <a:pt x="1191047" y="1396861"/>
                  </a:cubicBezTo>
                  <a:cubicBezTo>
                    <a:pt x="1246959" y="1508685"/>
                    <a:pt x="1004675" y="1545959"/>
                    <a:pt x="931679" y="1396861"/>
                  </a:cubicBezTo>
                  <a:cubicBezTo>
                    <a:pt x="857130" y="1247763"/>
                    <a:pt x="875767" y="1044306"/>
                    <a:pt x="875767" y="1044306"/>
                  </a:cubicBezTo>
                  <a:cubicBezTo>
                    <a:pt x="875767" y="1044306"/>
                    <a:pt x="782581" y="1100218"/>
                    <a:pt x="635036" y="1044306"/>
                  </a:cubicBezTo>
                  <a:cubicBezTo>
                    <a:pt x="635036" y="1044306"/>
                    <a:pt x="579124" y="1434136"/>
                    <a:pt x="263844" y="1434136"/>
                  </a:cubicBezTo>
                  <a:cubicBezTo>
                    <a:pt x="263844" y="1434136"/>
                    <a:pt x="60388" y="1415498"/>
                    <a:pt x="226570" y="1285037"/>
                  </a:cubicBezTo>
                  <a:cubicBezTo>
                    <a:pt x="226570" y="1285037"/>
                    <a:pt x="282481" y="1285037"/>
                    <a:pt x="263844" y="1117302"/>
                  </a:cubicBezTo>
                  <a:cubicBezTo>
                    <a:pt x="245207" y="949567"/>
                    <a:pt x="301119" y="559738"/>
                    <a:pt x="357031" y="486742"/>
                  </a:cubicBezTo>
                  <a:cubicBezTo>
                    <a:pt x="357031" y="486742"/>
                    <a:pt x="-107348" y="374918"/>
                    <a:pt x="23113" y="227374"/>
                  </a:cubicBezTo>
                  <a:cubicBezTo>
                    <a:pt x="23113" y="227374"/>
                    <a:pt x="79025" y="171462"/>
                    <a:pt x="153574" y="190099"/>
                  </a:cubicBezTo>
                  <a:cubicBezTo>
                    <a:pt x="228123" y="208736"/>
                    <a:pt x="520106" y="109338"/>
                    <a:pt x="594655" y="53426"/>
                  </a:cubicBezTo>
                  <a:cubicBezTo>
                    <a:pt x="591549" y="53426"/>
                    <a:pt x="1023312" y="-70823"/>
                    <a:pt x="1116498" y="59638"/>
                  </a:cubicBezTo>
                  <a:close/>
                </a:path>
              </a:pathLst>
            </a:custGeom>
            <a:solidFill>
              <a:srgbClr val="FFFFFF"/>
            </a:solidFill>
            <a:ln w="1551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รูปแบบอิสระ: รูปร่าง 5">
              <a:extLst>
                <a:ext uri="{FF2B5EF4-FFF2-40B4-BE49-F238E27FC236}">
                  <a16:creationId xmlns:a16="http://schemas.microsoft.com/office/drawing/2014/main" id="{C53064F5-3438-416F-A2D2-C5A35568043C}"/>
                </a:ext>
              </a:extLst>
            </p:cNvPr>
            <p:cNvSpPr/>
            <p:nvPr/>
          </p:nvSpPr>
          <p:spPr>
            <a:xfrm>
              <a:off x="934722" y="2143092"/>
              <a:ext cx="3711918" cy="1633865"/>
            </a:xfrm>
            <a:custGeom>
              <a:avLst/>
              <a:gdLst>
                <a:gd name="connsiteX0" fmla="*/ 0 w 3711918"/>
                <a:gd name="connsiteY0" fmla="*/ 0 h 1633865"/>
                <a:gd name="connsiteX1" fmla="*/ 3711919 w 3711918"/>
                <a:gd name="connsiteY1" fmla="*/ 0 h 1633865"/>
                <a:gd name="connsiteX2" fmla="*/ 3711919 w 3711918"/>
                <a:gd name="connsiteY2" fmla="*/ 1633866 h 1633865"/>
                <a:gd name="connsiteX3" fmla="*/ 0 w 3711918"/>
                <a:gd name="connsiteY3" fmla="*/ 1633866 h 163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1918" h="1633865">
                  <a:moveTo>
                    <a:pt x="0" y="0"/>
                  </a:moveTo>
                  <a:lnTo>
                    <a:pt x="3711919" y="0"/>
                  </a:lnTo>
                  <a:lnTo>
                    <a:pt x="3711919" y="1633866"/>
                  </a:lnTo>
                  <a:lnTo>
                    <a:pt x="0" y="1633866"/>
                  </a:lnTo>
                  <a:close/>
                </a:path>
              </a:pathLst>
            </a:custGeom>
            <a:noFill/>
            <a:ln w="155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รูปแบบอิสระ: รูปร่าง 6">
              <a:extLst>
                <a:ext uri="{FF2B5EF4-FFF2-40B4-BE49-F238E27FC236}">
                  <a16:creationId xmlns:a16="http://schemas.microsoft.com/office/drawing/2014/main" id="{ED555F6F-CE79-42F9-9FBF-213C17F1AFB7}"/>
                </a:ext>
              </a:extLst>
            </p:cNvPr>
            <p:cNvSpPr/>
            <p:nvPr/>
          </p:nvSpPr>
          <p:spPr>
            <a:xfrm>
              <a:off x="6483969" y="1512539"/>
              <a:ext cx="885255" cy="2030482"/>
            </a:xfrm>
            <a:custGeom>
              <a:avLst/>
              <a:gdLst>
                <a:gd name="connsiteX0" fmla="*/ 787417 w 885255"/>
                <a:gd name="connsiteY0" fmla="*/ 2029900 h 2030482"/>
                <a:gd name="connsiteX1" fmla="*/ 705103 w 885255"/>
                <a:gd name="connsiteY1" fmla="*/ 1970882 h 2030482"/>
                <a:gd name="connsiteX2" fmla="*/ 6206 w 885255"/>
                <a:gd name="connsiteY2" fmla="*/ 125795 h 2030482"/>
                <a:gd name="connsiteX3" fmla="*/ 60564 w 885255"/>
                <a:gd name="connsiteY3" fmla="*/ 6206 h 2030482"/>
                <a:gd name="connsiteX4" fmla="*/ 180153 w 885255"/>
                <a:gd name="connsiteY4" fmla="*/ 60564 h 2030482"/>
                <a:gd name="connsiteX5" fmla="*/ 879050 w 885255"/>
                <a:gd name="connsiteY5" fmla="*/ 1905652 h 2030482"/>
                <a:gd name="connsiteX6" fmla="*/ 824691 w 885255"/>
                <a:gd name="connsiteY6" fmla="*/ 2025241 h 2030482"/>
                <a:gd name="connsiteX7" fmla="*/ 787417 w 885255"/>
                <a:gd name="connsiteY7" fmla="*/ 2029900 h 203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5255" h="2030482">
                  <a:moveTo>
                    <a:pt x="787417" y="2029900"/>
                  </a:moveTo>
                  <a:cubicBezTo>
                    <a:pt x="751696" y="2028347"/>
                    <a:pt x="719081" y="2005051"/>
                    <a:pt x="705103" y="1970882"/>
                  </a:cubicBezTo>
                  <a:lnTo>
                    <a:pt x="6206" y="125795"/>
                  </a:lnTo>
                  <a:cubicBezTo>
                    <a:pt x="-12432" y="77649"/>
                    <a:pt x="12418" y="24843"/>
                    <a:pt x="60564" y="6206"/>
                  </a:cubicBezTo>
                  <a:cubicBezTo>
                    <a:pt x="108710" y="-12432"/>
                    <a:pt x="161516" y="12418"/>
                    <a:pt x="180153" y="60564"/>
                  </a:cubicBezTo>
                  <a:lnTo>
                    <a:pt x="879050" y="1905652"/>
                  </a:lnTo>
                  <a:cubicBezTo>
                    <a:pt x="897687" y="1953798"/>
                    <a:pt x="872838" y="2006604"/>
                    <a:pt x="824691" y="2025241"/>
                  </a:cubicBezTo>
                  <a:cubicBezTo>
                    <a:pt x="813820" y="2029900"/>
                    <a:pt x="799842" y="2031454"/>
                    <a:pt x="787417" y="2029900"/>
                  </a:cubicBezTo>
                  <a:close/>
                </a:path>
              </a:pathLst>
            </a:custGeom>
            <a:solidFill>
              <a:srgbClr val="C3814F"/>
            </a:solidFill>
            <a:ln w="1551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รูปแบบอิสระ: รูปร่าง 7">
              <a:extLst>
                <a:ext uri="{FF2B5EF4-FFF2-40B4-BE49-F238E27FC236}">
                  <a16:creationId xmlns:a16="http://schemas.microsoft.com/office/drawing/2014/main" id="{7A9C210A-7DDB-4905-83A9-FBA879B83C13}"/>
                </a:ext>
              </a:extLst>
            </p:cNvPr>
            <p:cNvSpPr/>
            <p:nvPr/>
          </p:nvSpPr>
          <p:spPr>
            <a:xfrm>
              <a:off x="7149238" y="3090486"/>
              <a:ext cx="561676" cy="355813"/>
            </a:xfrm>
            <a:custGeom>
              <a:avLst/>
              <a:gdLst>
                <a:gd name="connsiteX0" fmla="*/ 414131 w 561676"/>
                <a:gd name="connsiteY0" fmla="*/ 0 h 355813"/>
                <a:gd name="connsiteX1" fmla="*/ 122148 w 561676"/>
                <a:gd name="connsiteY1" fmla="*/ 118036 h 355813"/>
                <a:gd name="connsiteX2" fmla="*/ 561676 w 561676"/>
                <a:gd name="connsiteY2" fmla="*/ 324599 h 35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1676" h="355813">
                  <a:moveTo>
                    <a:pt x="414131" y="0"/>
                  </a:moveTo>
                  <a:cubicBezTo>
                    <a:pt x="414131" y="0"/>
                    <a:pt x="393941" y="57465"/>
                    <a:pt x="122148" y="118036"/>
                  </a:cubicBezTo>
                  <a:cubicBezTo>
                    <a:pt x="-121690" y="172395"/>
                    <a:pt x="-12972" y="447294"/>
                    <a:pt x="561676" y="324599"/>
                  </a:cubicBezTo>
                </a:path>
              </a:pathLst>
            </a:custGeom>
            <a:solidFill>
              <a:srgbClr val="FFFFFF"/>
            </a:solidFill>
            <a:ln w="1551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รูปแบบอิสระ: รูปร่าง 8">
              <a:extLst>
                <a:ext uri="{FF2B5EF4-FFF2-40B4-BE49-F238E27FC236}">
                  <a16:creationId xmlns:a16="http://schemas.microsoft.com/office/drawing/2014/main" id="{D382AFC0-E593-4BEF-839E-675B4135F9A6}"/>
                </a:ext>
              </a:extLst>
            </p:cNvPr>
            <p:cNvSpPr/>
            <p:nvPr/>
          </p:nvSpPr>
          <p:spPr>
            <a:xfrm>
              <a:off x="5143634" y="638134"/>
              <a:ext cx="2786268" cy="2042331"/>
            </a:xfrm>
            <a:custGeom>
              <a:avLst/>
              <a:gdLst>
                <a:gd name="connsiteX0" fmla="*/ 0 w 2786268"/>
                <a:gd name="connsiteY0" fmla="*/ 907013 h 2042331"/>
                <a:gd name="connsiteX1" fmla="*/ 2362272 w 2786268"/>
                <a:gd name="connsiteY1" fmla="*/ 0 h 2042331"/>
                <a:gd name="connsiteX2" fmla="*/ 2786269 w 2786268"/>
                <a:gd name="connsiteY2" fmla="*/ 1127554 h 2042331"/>
                <a:gd name="connsiteX3" fmla="*/ 437976 w 2786268"/>
                <a:gd name="connsiteY3" fmla="*/ 2042332 h 2042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86268" h="2042331">
                  <a:moveTo>
                    <a:pt x="0" y="907013"/>
                  </a:moveTo>
                  <a:lnTo>
                    <a:pt x="2362272" y="0"/>
                  </a:lnTo>
                  <a:lnTo>
                    <a:pt x="2786269" y="1127554"/>
                  </a:lnTo>
                  <a:lnTo>
                    <a:pt x="437976" y="2042332"/>
                  </a:lnTo>
                  <a:close/>
                </a:path>
              </a:pathLst>
            </a:custGeom>
            <a:solidFill>
              <a:srgbClr val="EFD2AA"/>
            </a:solidFill>
            <a:ln w="155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รูปแบบอิสระ: รูปร่าง 9">
              <a:extLst>
                <a:ext uri="{FF2B5EF4-FFF2-40B4-BE49-F238E27FC236}">
                  <a16:creationId xmlns:a16="http://schemas.microsoft.com/office/drawing/2014/main" id="{970617D4-AFFB-4676-BE96-8B761CA8064B}"/>
                </a:ext>
              </a:extLst>
            </p:cNvPr>
            <p:cNvSpPr/>
            <p:nvPr/>
          </p:nvSpPr>
          <p:spPr>
            <a:xfrm>
              <a:off x="5053554" y="548054"/>
              <a:ext cx="2967981" cy="2224045"/>
            </a:xfrm>
            <a:custGeom>
              <a:avLst/>
              <a:gdLst>
                <a:gd name="connsiteX0" fmla="*/ 487675 w 2967981"/>
                <a:gd name="connsiteY0" fmla="*/ 2224045 h 2224045"/>
                <a:gd name="connsiteX1" fmla="*/ 0 w 2967981"/>
                <a:gd name="connsiteY1" fmla="*/ 958265 h 2224045"/>
                <a:gd name="connsiteX2" fmla="*/ 2494285 w 2967981"/>
                <a:gd name="connsiteY2" fmla="*/ 0 h 2224045"/>
                <a:gd name="connsiteX3" fmla="*/ 2967982 w 2967981"/>
                <a:gd name="connsiteY3" fmla="*/ 1258014 h 2224045"/>
                <a:gd name="connsiteX4" fmla="*/ 487675 w 2967981"/>
                <a:gd name="connsiteY4" fmla="*/ 2224045 h 2224045"/>
                <a:gd name="connsiteX5" fmla="*/ 181713 w 2967981"/>
                <a:gd name="connsiteY5" fmla="*/ 1037474 h 2224045"/>
                <a:gd name="connsiteX6" fmla="*/ 568436 w 2967981"/>
                <a:gd name="connsiteY6" fmla="*/ 2040779 h 2224045"/>
                <a:gd name="connsiteX7" fmla="*/ 2786269 w 2967981"/>
                <a:gd name="connsiteY7" fmla="*/ 1177253 h 2224045"/>
                <a:gd name="connsiteX8" fmla="*/ 2411971 w 2967981"/>
                <a:gd name="connsiteY8" fmla="*/ 181713 h 2224045"/>
                <a:gd name="connsiteX9" fmla="*/ 181713 w 2967981"/>
                <a:gd name="connsiteY9" fmla="*/ 1037474 h 222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7981" h="2224045">
                  <a:moveTo>
                    <a:pt x="487675" y="2224045"/>
                  </a:moveTo>
                  <a:lnTo>
                    <a:pt x="0" y="958265"/>
                  </a:lnTo>
                  <a:lnTo>
                    <a:pt x="2494285" y="0"/>
                  </a:lnTo>
                  <a:lnTo>
                    <a:pt x="2967982" y="1258014"/>
                  </a:lnTo>
                  <a:lnTo>
                    <a:pt x="487675" y="2224045"/>
                  </a:lnTo>
                  <a:close/>
                  <a:moveTo>
                    <a:pt x="181713" y="1037474"/>
                  </a:moveTo>
                  <a:lnTo>
                    <a:pt x="568436" y="2040779"/>
                  </a:lnTo>
                  <a:lnTo>
                    <a:pt x="2786269" y="1177253"/>
                  </a:lnTo>
                  <a:lnTo>
                    <a:pt x="2411971" y="181713"/>
                  </a:lnTo>
                  <a:lnTo>
                    <a:pt x="181713" y="1037474"/>
                  </a:lnTo>
                  <a:close/>
                </a:path>
              </a:pathLst>
            </a:custGeom>
            <a:solidFill>
              <a:srgbClr val="C3814F"/>
            </a:solidFill>
            <a:ln w="1551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" name="กราฟิก 2">
              <a:extLst>
                <a:ext uri="{FF2B5EF4-FFF2-40B4-BE49-F238E27FC236}">
                  <a16:creationId xmlns:a16="http://schemas.microsoft.com/office/drawing/2014/main" id="{25A36502-FE8A-48B8-A489-C76CE364EE2F}"/>
                </a:ext>
              </a:extLst>
            </p:cNvPr>
            <p:cNvGrpSpPr/>
            <p:nvPr/>
          </p:nvGrpSpPr>
          <p:grpSpPr>
            <a:xfrm>
              <a:off x="7040656" y="1028914"/>
              <a:ext cx="1837187" cy="1884558"/>
              <a:chOff x="7040656" y="1028914"/>
              <a:chExt cx="1837187" cy="1884558"/>
            </a:xfrm>
            <a:solidFill>
              <a:schemeClr val="accent1"/>
            </a:solidFill>
          </p:grpSpPr>
          <p:sp>
            <p:nvSpPr>
              <p:cNvPr id="12" name="รูปแบบอิสระ: รูปร่าง 11">
                <a:extLst>
                  <a:ext uri="{FF2B5EF4-FFF2-40B4-BE49-F238E27FC236}">
                    <a16:creationId xmlns:a16="http://schemas.microsoft.com/office/drawing/2014/main" id="{67DF6BEC-C366-4258-A274-685259FB48DD}"/>
                  </a:ext>
                </a:extLst>
              </p:cNvPr>
              <p:cNvSpPr/>
              <p:nvPr/>
            </p:nvSpPr>
            <p:spPr>
              <a:xfrm>
                <a:off x="7040656" y="1028914"/>
                <a:ext cx="1837187" cy="1884558"/>
              </a:xfrm>
              <a:custGeom>
                <a:avLst/>
                <a:gdLst>
                  <a:gd name="connsiteX0" fmla="*/ 1178124 w 1837187"/>
                  <a:gd name="connsiteY0" fmla="*/ 1457414 h 1884558"/>
                  <a:gd name="connsiteX1" fmla="*/ 514948 w 1837187"/>
                  <a:gd name="connsiteY1" fmla="*/ 1867433 h 1884558"/>
                  <a:gd name="connsiteX2" fmla="*/ 28827 w 1837187"/>
                  <a:gd name="connsiteY2" fmla="*/ 1241533 h 1884558"/>
                  <a:gd name="connsiteX3" fmla="*/ 513395 w 1837187"/>
                  <a:gd name="connsiteY3" fmla="*/ 847044 h 1884558"/>
                  <a:gd name="connsiteX4" fmla="*/ 673365 w 1837187"/>
                  <a:gd name="connsiteY4" fmla="*/ 127957 h 1884558"/>
                  <a:gd name="connsiteX5" fmla="*/ 945158 w 1837187"/>
                  <a:gd name="connsiteY5" fmla="*/ 270842 h 1884558"/>
                  <a:gd name="connsiteX6" fmla="*/ 577072 w 1837187"/>
                  <a:gd name="connsiteY6" fmla="*/ 840832 h 1884558"/>
                  <a:gd name="connsiteX7" fmla="*/ 974667 w 1837187"/>
                  <a:gd name="connsiteY7" fmla="*/ 958868 h 1884558"/>
                  <a:gd name="connsiteX8" fmla="*/ 1611440 w 1837187"/>
                  <a:gd name="connsiteY8" fmla="*/ 455662 h 1884558"/>
                  <a:gd name="connsiteX9" fmla="*/ 1782281 w 1837187"/>
                  <a:gd name="connsiteY9" fmla="*/ 496043 h 1884558"/>
                  <a:gd name="connsiteX10" fmla="*/ 1814896 w 1837187"/>
                  <a:gd name="connsiteY10" fmla="*/ 660672 h 1884558"/>
                  <a:gd name="connsiteX11" fmla="*/ 1047663 w 1837187"/>
                  <a:gd name="connsiteY11" fmla="*/ 1005461 h 1884558"/>
                  <a:gd name="connsiteX12" fmla="*/ 1178124 w 1837187"/>
                  <a:gd name="connsiteY12" fmla="*/ 1457414 h 1884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187" h="1884558">
                    <a:moveTo>
                      <a:pt x="1178124" y="1457414"/>
                    </a:moveTo>
                    <a:cubicBezTo>
                      <a:pt x="1129977" y="1758716"/>
                      <a:pt x="923415" y="1943536"/>
                      <a:pt x="514948" y="1867433"/>
                    </a:cubicBezTo>
                    <a:cubicBezTo>
                      <a:pt x="187243" y="1806862"/>
                      <a:pt x="-92315" y="1567685"/>
                      <a:pt x="28827" y="1241533"/>
                    </a:cubicBezTo>
                    <a:cubicBezTo>
                      <a:pt x="14849" y="1298997"/>
                      <a:pt x="108035" y="864128"/>
                      <a:pt x="513395" y="847044"/>
                    </a:cubicBezTo>
                    <a:cubicBezTo>
                      <a:pt x="513395" y="847044"/>
                      <a:pt x="420209" y="410622"/>
                      <a:pt x="673365" y="127957"/>
                    </a:cubicBezTo>
                    <a:cubicBezTo>
                      <a:pt x="926521" y="-153155"/>
                      <a:pt x="1119106" y="90682"/>
                      <a:pt x="945158" y="270842"/>
                    </a:cubicBezTo>
                    <a:cubicBezTo>
                      <a:pt x="808485" y="412175"/>
                      <a:pt x="668706" y="499149"/>
                      <a:pt x="577072" y="840832"/>
                    </a:cubicBezTo>
                    <a:cubicBezTo>
                      <a:pt x="577072" y="840832"/>
                      <a:pt x="827122" y="837725"/>
                      <a:pt x="974667" y="958868"/>
                    </a:cubicBezTo>
                    <a:cubicBezTo>
                      <a:pt x="974667" y="958868"/>
                      <a:pt x="1114446" y="497596"/>
                      <a:pt x="1611440" y="455662"/>
                    </a:cubicBezTo>
                    <a:cubicBezTo>
                      <a:pt x="1611440" y="455662"/>
                      <a:pt x="1717051" y="446343"/>
                      <a:pt x="1782281" y="496043"/>
                    </a:cubicBezTo>
                    <a:cubicBezTo>
                      <a:pt x="1821109" y="525552"/>
                      <a:pt x="1864596" y="581463"/>
                      <a:pt x="1814896" y="660672"/>
                    </a:cubicBezTo>
                    <a:cubicBezTo>
                      <a:pt x="1731029" y="795792"/>
                      <a:pt x="1353624" y="682415"/>
                      <a:pt x="1047663" y="1005461"/>
                    </a:cubicBezTo>
                    <a:cubicBezTo>
                      <a:pt x="1047663" y="1005461"/>
                      <a:pt x="1210739" y="1176302"/>
                      <a:pt x="1178124" y="14574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51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รูปแบบอิสระ: รูปร่าง 12">
                <a:extLst>
                  <a:ext uri="{FF2B5EF4-FFF2-40B4-BE49-F238E27FC236}">
                    <a16:creationId xmlns:a16="http://schemas.microsoft.com/office/drawing/2014/main" id="{2FE51E71-09AF-495B-BAF2-228475F3E9C2}"/>
                  </a:ext>
                </a:extLst>
              </p:cNvPr>
              <p:cNvSpPr/>
              <p:nvPr/>
            </p:nvSpPr>
            <p:spPr>
              <a:xfrm>
                <a:off x="7866225" y="2436261"/>
                <a:ext cx="107532" cy="73364"/>
              </a:xfrm>
              <a:custGeom>
                <a:avLst/>
                <a:gdLst>
                  <a:gd name="connsiteX0" fmla="*/ 0 w 107532"/>
                  <a:gd name="connsiteY0" fmla="*/ 37643 h 73364"/>
                  <a:gd name="connsiteX1" fmla="*/ 69890 w 107532"/>
                  <a:gd name="connsiteY1" fmla="*/ 3475 h 73364"/>
                  <a:gd name="connsiteX2" fmla="*/ 104058 w 107532"/>
                  <a:gd name="connsiteY2" fmla="*/ 73364 h 73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7532" h="73364">
                    <a:moveTo>
                      <a:pt x="0" y="37643"/>
                    </a:moveTo>
                    <a:cubicBezTo>
                      <a:pt x="9319" y="8134"/>
                      <a:pt x="40381" y="-7397"/>
                      <a:pt x="69890" y="3475"/>
                    </a:cubicBezTo>
                    <a:cubicBezTo>
                      <a:pt x="99399" y="12793"/>
                      <a:pt x="114930" y="43855"/>
                      <a:pt x="104058" y="73364"/>
                    </a:cubicBezTo>
                  </a:path>
                </a:pathLst>
              </a:custGeom>
              <a:noFill/>
              <a:ln w="15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รูปแบบอิสระ: รูปร่าง 13">
                <a:extLst>
                  <a:ext uri="{FF2B5EF4-FFF2-40B4-BE49-F238E27FC236}">
                    <a16:creationId xmlns:a16="http://schemas.microsoft.com/office/drawing/2014/main" id="{B337027B-83C4-4935-AB1E-77A02EBCAF6C}"/>
                  </a:ext>
                </a:extLst>
              </p:cNvPr>
              <p:cNvSpPr/>
              <p:nvPr/>
            </p:nvSpPr>
            <p:spPr>
              <a:xfrm>
                <a:off x="7224793" y="2237463"/>
                <a:ext cx="107532" cy="73364"/>
              </a:xfrm>
              <a:custGeom>
                <a:avLst/>
                <a:gdLst>
                  <a:gd name="connsiteX0" fmla="*/ 0 w 107532"/>
                  <a:gd name="connsiteY0" fmla="*/ 37643 h 73364"/>
                  <a:gd name="connsiteX1" fmla="*/ 69890 w 107532"/>
                  <a:gd name="connsiteY1" fmla="*/ 3475 h 73364"/>
                  <a:gd name="connsiteX2" fmla="*/ 104058 w 107532"/>
                  <a:gd name="connsiteY2" fmla="*/ 73364 h 73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7532" h="73364">
                    <a:moveTo>
                      <a:pt x="0" y="37643"/>
                    </a:moveTo>
                    <a:cubicBezTo>
                      <a:pt x="9319" y="8134"/>
                      <a:pt x="40381" y="-7397"/>
                      <a:pt x="69890" y="3475"/>
                    </a:cubicBezTo>
                    <a:cubicBezTo>
                      <a:pt x="99399" y="14346"/>
                      <a:pt x="114930" y="43855"/>
                      <a:pt x="104058" y="73364"/>
                    </a:cubicBezTo>
                  </a:path>
                </a:pathLst>
              </a:custGeom>
              <a:noFill/>
              <a:ln w="15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รูปแบบอิสระ: รูปร่าง 14">
                <a:extLst>
                  <a:ext uri="{FF2B5EF4-FFF2-40B4-BE49-F238E27FC236}">
                    <a16:creationId xmlns:a16="http://schemas.microsoft.com/office/drawing/2014/main" id="{C73E49DF-0331-4935-86B2-CC783287F6E9}"/>
                  </a:ext>
                </a:extLst>
              </p:cNvPr>
              <p:cNvSpPr/>
              <p:nvPr/>
            </p:nvSpPr>
            <p:spPr>
              <a:xfrm>
                <a:off x="7125394" y="2400908"/>
                <a:ext cx="152204" cy="152204"/>
              </a:xfrm>
              <a:custGeom>
                <a:avLst/>
                <a:gdLst>
                  <a:gd name="connsiteX0" fmla="*/ 152204 w 152204"/>
                  <a:gd name="connsiteY0" fmla="*/ 76102 h 152204"/>
                  <a:gd name="connsiteX1" fmla="*/ 76102 w 152204"/>
                  <a:gd name="connsiteY1" fmla="*/ 152204 h 152204"/>
                  <a:gd name="connsiteX2" fmla="*/ 0 w 152204"/>
                  <a:gd name="connsiteY2" fmla="*/ 76102 h 152204"/>
                  <a:gd name="connsiteX3" fmla="*/ 76102 w 152204"/>
                  <a:gd name="connsiteY3" fmla="*/ 0 h 152204"/>
                  <a:gd name="connsiteX4" fmla="*/ 152204 w 152204"/>
                  <a:gd name="connsiteY4" fmla="*/ 76102 h 152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204" h="152204">
                    <a:moveTo>
                      <a:pt x="152204" y="76102"/>
                    </a:moveTo>
                    <a:cubicBezTo>
                      <a:pt x="152204" y="118132"/>
                      <a:pt x="118132" y="152204"/>
                      <a:pt x="76102" y="152204"/>
                    </a:cubicBezTo>
                    <a:cubicBezTo>
                      <a:pt x="34072" y="152204"/>
                      <a:pt x="0" y="118132"/>
                      <a:pt x="0" y="76102"/>
                    </a:cubicBezTo>
                    <a:cubicBezTo>
                      <a:pt x="0" y="34072"/>
                      <a:pt x="34072" y="0"/>
                      <a:pt x="76102" y="0"/>
                    </a:cubicBezTo>
                    <a:cubicBezTo>
                      <a:pt x="118132" y="0"/>
                      <a:pt x="152204" y="34072"/>
                      <a:pt x="152204" y="76102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5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รูปแบบอิสระ: รูปร่าง 15">
                <a:extLst>
                  <a:ext uri="{FF2B5EF4-FFF2-40B4-BE49-F238E27FC236}">
                    <a16:creationId xmlns:a16="http://schemas.microsoft.com/office/drawing/2014/main" id="{FA0A5FBD-E91F-40EA-8290-6FBB23CA2AB9}"/>
                  </a:ext>
                </a:extLst>
              </p:cNvPr>
              <p:cNvSpPr/>
              <p:nvPr/>
            </p:nvSpPr>
            <p:spPr>
              <a:xfrm>
                <a:off x="7414336" y="2512731"/>
                <a:ext cx="189414" cy="115729"/>
              </a:xfrm>
              <a:custGeom>
                <a:avLst/>
                <a:gdLst>
                  <a:gd name="connsiteX0" fmla="*/ 32551 w 189414"/>
                  <a:gd name="connsiteY0" fmla="*/ 76102 h 115729"/>
                  <a:gd name="connsiteX1" fmla="*/ 27892 w 189414"/>
                  <a:gd name="connsiteY1" fmla="*/ 74549 h 115729"/>
                  <a:gd name="connsiteX2" fmla="*/ 1489 w 189414"/>
                  <a:gd name="connsiteY2" fmla="*/ 49699 h 115729"/>
                  <a:gd name="connsiteX3" fmla="*/ 4595 w 189414"/>
                  <a:gd name="connsiteY3" fmla="*/ 20190 h 115729"/>
                  <a:gd name="connsiteX4" fmla="*/ 15467 w 189414"/>
                  <a:gd name="connsiteY4" fmla="*/ 26403 h 115729"/>
                  <a:gd name="connsiteX5" fmla="*/ 10807 w 189414"/>
                  <a:gd name="connsiteY5" fmla="*/ 23297 h 115729"/>
                  <a:gd name="connsiteX6" fmla="*/ 15467 w 189414"/>
                  <a:gd name="connsiteY6" fmla="*/ 26403 h 115729"/>
                  <a:gd name="connsiteX7" fmla="*/ 12361 w 189414"/>
                  <a:gd name="connsiteY7" fmla="*/ 46593 h 115729"/>
                  <a:gd name="connsiteX8" fmla="*/ 32551 w 189414"/>
                  <a:gd name="connsiteY8" fmla="*/ 65230 h 115729"/>
                  <a:gd name="connsiteX9" fmla="*/ 65166 w 189414"/>
                  <a:gd name="connsiteY9" fmla="*/ 63677 h 115729"/>
                  <a:gd name="connsiteX10" fmla="*/ 105547 w 189414"/>
                  <a:gd name="connsiteY10" fmla="*/ 7766 h 115729"/>
                  <a:gd name="connsiteX11" fmla="*/ 107100 w 189414"/>
                  <a:gd name="connsiteY11" fmla="*/ 0 h 115729"/>
                  <a:gd name="connsiteX12" fmla="*/ 119525 w 189414"/>
                  <a:gd name="connsiteY12" fmla="*/ 3106 h 115729"/>
                  <a:gd name="connsiteX13" fmla="*/ 117971 w 189414"/>
                  <a:gd name="connsiteY13" fmla="*/ 10872 h 115729"/>
                  <a:gd name="connsiteX14" fmla="*/ 117971 w 189414"/>
                  <a:gd name="connsiteY14" fmla="*/ 85421 h 115729"/>
                  <a:gd name="connsiteX15" fmla="*/ 136609 w 189414"/>
                  <a:gd name="connsiteY15" fmla="*/ 100952 h 115729"/>
                  <a:gd name="connsiteX16" fmla="*/ 161459 w 189414"/>
                  <a:gd name="connsiteY16" fmla="*/ 100952 h 115729"/>
                  <a:gd name="connsiteX17" fmla="*/ 176990 w 189414"/>
                  <a:gd name="connsiteY17" fmla="*/ 79208 h 115729"/>
                  <a:gd name="connsiteX18" fmla="*/ 189414 w 189414"/>
                  <a:gd name="connsiteY18" fmla="*/ 82315 h 115729"/>
                  <a:gd name="connsiteX19" fmla="*/ 167671 w 189414"/>
                  <a:gd name="connsiteY19" fmla="*/ 111823 h 115729"/>
                  <a:gd name="connsiteX20" fmla="*/ 131950 w 189414"/>
                  <a:gd name="connsiteY20" fmla="*/ 113377 h 115729"/>
                  <a:gd name="connsiteX21" fmla="*/ 107100 w 189414"/>
                  <a:gd name="connsiteY21" fmla="*/ 91633 h 115729"/>
                  <a:gd name="connsiteX22" fmla="*/ 99335 w 189414"/>
                  <a:gd name="connsiteY22" fmla="*/ 49699 h 115729"/>
                  <a:gd name="connsiteX23" fmla="*/ 69826 w 189414"/>
                  <a:gd name="connsiteY23" fmla="*/ 76102 h 115729"/>
                  <a:gd name="connsiteX24" fmla="*/ 32551 w 189414"/>
                  <a:gd name="connsiteY24" fmla="*/ 76102 h 11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9414" h="115729">
                    <a:moveTo>
                      <a:pt x="32551" y="76102"/>
                    </a:moveTo>
                    <a:cubicBezTo>
                      <a:pt x="30998" y="76102"/>
                      <a:pt x="29445" y="74549"/>
                      <a:pt x="27892" y="74549"/>
                    </a:cubicBezTo>
                    <a:cubicBezTo>
                      <a:pt x="13914" y="68337"/>
                      <a:pt x="4595" y="60571"/>
                      <a:pt x="1489" y="49699"/>
                    </a:cubicBezTo>
                    <a:cubicBezTo>
                      <a:pt x="-3170" y="34168"/>
                      <a:pt x="4595" y="20190"/>
                      <a:pt x="4595" y="20190"/>
                    </a:cubicBezTo>
                    <a:lnTo>
                      <a:pt x="15467" y="26403"/>
                    </a:lnTo>
                    <a:lnTo>
                      <a:pt x="10807" y="23297"/>
                    </a:lnTo>
                    <a:lnTo>
                      <a:pt x="15467" y="26403"/>
                    </a:lnTo>
                    <a:cubicBezTo>
                      <a:pt x="15467" y="26403"/>
                      <a:pt x="9254" y="37275"/>
                      <a:pt x="12361" y="46593"/>
                    </a:cubicBezTo>
                    <a:cubicBezTo>
                      <a:pt x="15467" y="54359"/>
                      <a:pt x="21679" y="60571"/>
                      <a:pt x="32551" y="65230"/>
                    </a:cubicBezTo>
                    <a:cubicBezTo>
                      <a:pt x="43423" y="69890"/>
                      <a:pt x="54295" y="69890"/>
                      <a:pt x="65166" y="63677"/>
                    </a:cubicBezTo>
                    <a:cubicBezTo>
                      <a:pt x="82250" y="55912"/>
                      <a:pt x="97781" y="34168"/>
                      <a:pt x="105547" y="7766"/>
                    </a:cubicBezTo>
                    <a:cubicBezTo>
                      <a:pt x="107100" y="3106"/>
                      <a:pt x="107100" y="0"/>
                      <a:pt x="107100" y="0"/>
                    </a:cubicBezTo>
                    <a:lnTo>
                      <a:pt x="119525" y="3106"/>
                    </a:lnTo>
                    <a:cubicBezTo>
                      <a:pt x="119525" y="6213"/>
                      <a:pt x="117971" y="7766"/>
                      <a:pt x="117971" y="10872"/>
                    </a:cubicBezTo>
                    <a:cubicBezTo>
                      <a:pt x="114866" y="26403"/>
                      <a:pt x="107100" y="63677"/>
                      <a:pt x="117971" y="85421"/>
                    </a:cubicBezTo>
                    <a:cubicBezTo>
                      <a:pt x="122631" y="93186"/>
                      <a:pt x="128843" y="97846"/>
                      <a:pt x="136609" y="100952"/>
                    </a:cubicBezTo>
                    <a:cubicBezTo>
                      <a:pt x="136609" y="100952"/>
                      <a:pt x="150587" y="105611"/>
                      <a:pt x="161459" y="100952"/>
                    </a:cubicBezTo>
                    <a:cubicBezTo>
                      <a:pt x="169224" y="97846"/>
                      <a:pt x="173883" y="90080"/>
                      <a:pt x="176990" y="79208"/>
                    </a:cubicBezTo>
                    <a:lnTo>
                      <a:pt x="189414" y="82315"/>
                    </a:lnTo>
                    <a:cubicBezTo>
                      <a:pt x="184755" y="96292"/>
                      <a:pt x="178543" y="107164"/>
                      <a:pt x="167671" y="111823"/>
                    </a:cubicBezTo>
                    <a:cubicBezTo>
                      <a:pt x="150587" y="119589"/>
                      <a:pt x="133503" y="113377"/>
                      <a:pt x="131950" y="113377"/>
                    </a:cubicBezTo>
                    <a:cubicBezTo>
                      <a:pt x="121078" y="110270"/>
                      <a:pt x="111759" y="102505"/>
                      <a:pt x="107100" y="91633"/>
                    </a:cubicBezTo>
                    <a:cubicBezTo>
                      <a:pt x="100888" y="79208"/>
                      <a:pt x="99335" y="63677"/>
                      <a:pt x="99335" y="49699"/>
                    </a:cubicBezTo>
                    <a:cubicBezTo>
                      <a:pt x="91569" y="62124"/>
                      <a:pt x="80697" y="69890"/>
                      <a:pt x="69826" y="76102"/>
                    </a:cubicBezTo>
                    <a:cubicBezTo>
                      <a:pt x="58954" y="80761"/>
                      <a:pt x="46529" y="80761"/>
                      <a:pt x="32551" y="7610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5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รูปแบบอิสระ: รูปร่าง 16">
                <a:extLst>
                  <a:ext uri="{FF2B5EF4-FFF2-40B4-BE49-F238E27FC236}">
                    <a16:creationId xmlns:a16="http://schemas.microsoft.com/office/drawing/2014/main" id="{B5846AE7-2562-46B7-863D-34BC8096875B}"/>
                  </a:ext>
                </a:extLst>
              </p:cNvPr>
              <p:cNvSpPr/>
              <p:nvPr/>
            </p:nvSpPr>
            <p:spPr>
              <a:xfrm>
                <a:off x="7495765" y="2455801"/>
                <a:ext cx="89375" cy="67801"/>
              </a:xfrm>
              <a:custGeom>
                <a:avLst/>
                <a:gdLst>
                  <a:gd name="connsiteX0" fmla="*/ 2375 w 89375"/>
                  <a:gd name="connsiteY0" fmla="*/ 7230 h 67801"/>
                  <a:gd name="connsiteX1" fmla="*/ 30330 w 89375"/>
                  <a:gd name="connsiteY1" fmla="*/ 67801 h 67801"/>
                  <a:gd name="connsiteX2" fmla="*/ 89349 w 89375"/>
                  <a:gd name="connsiteY2" fmla="*/ 35186 h 67801"/>
                  <a:gd name="connsiteX3" fmla="*/ 2375 w 89375"/>
                  <a:gd name="connsiteY3" fmla="*/ 7230 h 67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375" h="67801">
                    <a:moveTo>
                      <a:pt x="2375" y="7230"/>
                    </a:moveTo>
                    <a:cubicBezTo>
                      <a:pt x="-10050" y="21208"/>
                      <a:pt x="30330" y="67801"/>
                      <a:pt x="30330" y="67801"/>
                    </a:cubicBezTo>
                    <a:cubicBezTo>
                      <a:pt x="30330" y="67801"/>
                      <a:pt x="86242" y="55377"/>
                      <a:pt x="89349" y="35186"/>
                    </a:cubicBezTo>
                    <a:cubicBezTo>
                      <a:pt x="90901" y="18102"/>
                      <a:pt x="24118" y="-14513"/>
                      <a:pt x="2375" y="72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5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รูปแบบอิสระ: รูปร่าง 17">
                <a:extLst>
                  <a:ext uri="{FF2B5EF4-FFF2-40B4-BE49-F238E27FC236}">
                    <a16:creationId xmlns:a16="http://schemas.microsoft.com/office/drawing/2014/main" id="{2C8FA60B-EFF8-48ED-9302-A5A93126E5FF}"/>
                  </a:ext>
                </a:extLst>
              </p:cNvPr>
              <p:cNvSpPr/>
              <p:nvPr/>
            </p:nvSpPr>
            <p:spPr>
              <a:xfrm>
                <a:off x="8033960" y="1557913"/>
                <a:ext cx="701492" cy="429869"/>
              </a:xfrm>
              <a:custGeom>
                <a:avLst/>
                <a:gdLst>
                  <a:gd name="connsiteX0" fmla="*/ 0 w 701492"/>
                  <a:gd name="connsiteY0" fmla="*/ 429869 h 429869"/>
                  <a:gd name="connsiteX1" fmla="*/ 470590 w 701492"/>
                  <a:gd name="connsiteY1" fmla="*/ 21403 h 429869"/>
                  <a:gd name="connsiteX2" fmla="*/ 686472 w 701492"/>
                  <a:gd name="connsiteY2" fmla="*/ 33828 h 429869"/>
                  <a:gd name="connsiteX3" fmla="*/ 658516 w 701492"/>
                  <a:gd name="connsiteY3" fmla="*/ 106823 h 429869"/>
                  <a:gd name="connsiteX4" fmla="*/ 0 w 701492"/>
                  <a:gd name="connsiteY4" fmla="*/ 429869 h 429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1492" h="429869">
                    <a:moveTo>
                      <a:pt x="0" y="429869"/>
                    </a:moveTo>
                    <a:cubicBezTo>
                      <a:pt x="0" y="429869"/>
                      <a:pt x="200350" y="91292"/>
                      <a:pt x="470590" y="21403"/>
                    </a:cubicBezTo>
                    <a:cubicBezTo>
                      <a:pt x="538927" y="4319"/>
                      <a:pt x="621242" y="-22084"/>
                      <a:pt x="686472" y="33828"/>
                    </a:cubicBezTo>
                    <a:cubicBezTo>
                      <a:pt x="686472" y="33828"/>
                      <a:pt x="734618" y="91292"/>
                      <a:pt x="658516" y="106823"/>
                    </a:cubicBezTo>
                    <a:cubicBezTo>
                      <a:pt x="538927" y="131673"/>
                      <a:pt x="305961" y="111483"/>
                      <a:pt x="0" y="429869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5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รูปแบบอิสระ: รูปร่าง 18">
                <a:extLst>
                  <a:ext uri="{FF2B5EF4-FFF2-40B4-BE49-F238E27FC236}">
                    <a16:creationId xmlns:a16="http://schemas.microsoft.com/office/drawing/2014/main" id="{9E9FDF3B-1CF1-4C43-9AF0-34C161196E04}"/>
                  </a:ext>
                </a:extLst>
              </p:cNvPr>
              <p:cNvSpPr/>
              <p:nvPr/>
            </p:nvSpPr>
            <p:spPr>
              <a:xfrm>
                <a:off x="7577913" y="1154107"/>
                <a:ext cx="347748" cy="718745"/>
              </a:xfrm>
              <a:custGeom>
                <a:avLst/>
                <a:gdLst>
                  <a:gd name="connsiteX0" fmla="*/ 4094 w 347748"/>
                  <a:gd name="connsiteY0" fmla="*/ 718745 h 718745"/>
                  <a:gd name="connsiteX1" fmla="*/ 201338 w 347748"/>
                  <a:gd name="connsiteY1" fmla="*/ 60229 h 718745"/>
                  <a:gd name="connsiteX2" fmla="*/ 325586 w 347748"/>
                  <a:gd name="connsiteY2" fmla="*/ 7424 h 718745"/>
                  <a:gd name="connsiteX3" fmla="*/ 252590 w 347748"/>
                  <a:gd name="connsiteY3" fmla="*/ 165840 h 718745"/>
                  <a:gd name="connsiteX4" fmla="*/ 4094 w 347748"/>
                  <a:gd name="connsiteY4" fmla="*/ 718745 h 718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7748" h="718745">
                    <a:moveTo>
                      <a:pt x="4094" y="718745"/>
                    </a:moveTo>
                    <a:cubicBezTo>
                      <a:pt x="4094" y="718745"/>
                      <a:pt x="-45606" y="314938"/>
                      <a:pt x="201338" y="60229"/>
                    </a:cubicBezTo>
                    <a:cubicBezTo>
                      <a:pt x="201338" y="60229"/>
                      <a:pt x="283652" y="-25192"/>
                      <a:pt x="325586" y="7424"/>
                    </a:cubicBezTo>
                    <a:cubicBezTo>
                      <a:pt x="367520" y="40039"/>
                      <a:pt x="353542" y="78866"/>
                      <a:pt x="252590" y="165840"/>
                    </a:cubicBezTo>
                    <a:cubicBezTo>
                      <a:pt x="131448" y="269898"/>
                      <a:pt x="42921" y="434527"/>
                      <a:pt x="4094" y="718745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5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" name="รูปแบบอิสระ: รูปร่าง 19">
              <a:extLst>
                <a:ext uri="{FF2B5EF4-FFF2-40B4-BE49-F238E27FC236}">
                  <a16:creationId xmlns:a16="http://schemas.microsoft.com/office/drawing/2014/main" id="{7BEA8461-76B9-4402-AEC9-943D9DD87E32}"/>
                </a:ext>
              </a:extLst>
            </p:cNvPr>
            <p:cNvSpPr/>
            <p:nvPr/>
          </p:nvSpPr>
          <p:spPr>
            <a:xfrm>
              <a:off x="2194289" y="1837131"/>
              <a:ext cx="1194337" cy="590179"/>
            </a:xfrm>
            <a:custGeom>
              <a:avLst/>
              <a:gdLst>
                <a:gd name="connsiteX0" fmla="*/ 0 w 1194337"/>
                <a:gd name="connsiteY0" fmla="*/ 0 h 590179"/>
                <a:gd name="connsiteX1" fmla="*/ 1194337 w 1194337"/>
                <a:gd name="connsiteY1" fmla="*/ 0 h 590179"/>
                <a:gd name="connsiteX2" fmla="*/ 1194337 w 1194337"/>
                <a:gd name="connsiteY2" fmla="*/ 590180 h 590179"/>
                <a:gd name="connsiteX3" fmla="*/ 0 w 1194337"/>
                <a:gd name="connsiteY3" fmla="*/ 590180 h 59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4337" h="590179">
                  <a:moveTo>
                    <a:pt x="0" y="0"/>
                  </a:moveTo>
                  <a:lnTo>
                    <a:pt x="1194337" y="0"/>
                  </a:lnTo>
                  <a:lnTo>
                    <a:pt x="1194337" y="590180"/>
                  </a:lnTo>
                  <a:lnTo>
                    <a:pt x="0" y="590180"/>
                  </a:lnTo>
                  <a:close/>
                </a:path>
              </a:pathLst>
            </a:custGeom>
            <a:noFill/>
            <a:ln w="155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รูปแบบอิสระ: รูปร่าง 20">
              <a:extLst>
                <a:ext uri="{FF2B5EF4-FFF2-40B4-BE49-F238E27FC236}">
                  <a16:creationId xmlns:a16="http://schemas.microsoft.com/office/drawing/2014/main" id="{6B3BAF14-19F1-451E-BC36-D49B15F7618B}"/>
                </a:ext>
              </a:extLst>
            </p:cNvPr>
            <p:cNvSpPr/>
            <p:nvPr/>
          </p:nvSpPr>
          <p:spPr>
            <a:xfrm>
              <a:off x="2194289" y="3980414"/>
              <a:ext cx="1194337" cy="528055"/>
            </a:xfrm>
            <a:custGeom>
              <a:avLst/>
              <a:gdLst>
                <a:gd name="connsiteX0" fmla="*/ 0 w 1194337"/>
                <a:gd name="connsiteY0" fmla="*/ 0 h 528055"/>
                <a:gd name="connsiteX1" fmla="*/ 1194337 w 1194337"/>
                <a:gd name="connsiteY1" fmla="*/ 0 h 528055"/>
                <a:gd name="connsiteX2" fmla="*/ 1194337 w 1194337"/>
                <a:gd name="connsiteY2" fmla="*/ 528056 h 528055"/>
                <a:gd name="connsiteX3" fmla="*/ 0 w 1194337"/>
                <a:gd name="connsiteY3" fmla="*/ 528056 h 52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4337" h="528055">
                  <a:moveTo>
                    <a:pt x="0" y="0"/>
                  </a:moveTo>
                  <a:lnTo>
                    <a:pt x="1194337" y="0"/>
                  </a:lnTo>
                  <a:lnTo>
                    <a:pt x="1194337" y="528056"/>
                  </a:lnTo>
                  <a:lnTo>
                    <a:pt x="0" y="528056"/>
                  </a:lnTo>
                  <a:close/>
                </a:path>
              </a:pathLst>
            </a:custGeom>
            <a:noFill/>
            <a:ln w="155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ตัวแทนข้อความ 2">
            <a:extLst>
              <a:ext uri="{FF2B5EF4-FFF2-40B4-BE49-F238E27FC236}">
                <a16:creationId xmlns:a16="http://schemas.microsoft.com/office/drawing/2014/main" id="{D5B75A83-5848-4F9F-959F-BEAD3FDF0C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527" y="794971"/>
            <a:ext cx="4807254" cy="898042"/>
          </a:xfrm>
        </p:spPr>
        <p:txBody>
          <a:bodyPr>
            <a:noAutofit/>
          </a:bodyPr>
          <a:lstStyle>
            <a:lvl1pPr marL="0" indent="0" algn="l">
              <a:buNone/>
              <a:defRPr sz="4800" b="0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Welcome to...</a:t>
            </a:r>
          </a:p>
        </p:txBody>
      </p:sp>
      <p:sp>
        <p:nvSpPr>
          <p:cNvPr id="23" name="ตัวแทนข้อความ 2">
            <a:extLst>
              <a:ext uri="{FF2B5EF4-FFF2-40B4-BE49-F238E27FC236}">
                <a16:creationId xmlns:a16="http://schemas.microsoft.com/office/drawing/2014/main" id="{05AF073A-6F51-412A-878E-5F0DE94670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7809" y="2466737"/>
            <a:ext cx="3198388" cy="1423377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2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 Lorem Ipsum has been the industry’s standard dummy text ever since the 1500s, when an unknown printer took a galley of type and scrambled it to make a type specimen book.</a:t>
            </a:r>
          </a:p>
        </p:txBody>
      </p:sp>
      <p:sp>
        <p:nvSpPr>
          <p:cNvPr id="24" name="ตัวแทนข้อความ 2">
            <a:extLst>
              <a:ext uri="{FF2B5EF4-FFF2-40B4-BE49-F238E27FC236}">
                <a16:creationId xmlns:a16="http://schemas.microsoft.com/office/drawing/2014/main" id="{D555E11C-8FE6-4DF4-AD11-CDBB484567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20397408">
            <a:off x="5464247" y="1234322"/>
            <a:ext cx="2169884" cy="898042"/>
          </a:xfrm>
        </p:spPr>
        <p:txBody>
          <a:bodyPr>
            <a:noAutofit/>
          </a:bodyPr>
          <a:lstStyle>
            <a:lvl1pPr marL="0" indent="0" algn="ctr">
              <a:buNone/>
              <a:defRPr sz="5400" b="0" spc="-150" baseline="0">
                <a:solidFill>
                  <a:schemeClr val="tx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38A98FA3-D638-41CA-A0A9-DDD98E869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48" t="22705" r="33517" b="58521"/>
          <a:stretch/>
        </p:blipFill>
        <p:spPr>
          <a:xfrm>
            <a:off x="2550328" y="1996263"/>
            <a:ext cx="393347" cy="293657"/>
          </a:xfrm>
          <a:prstGeom prst="rect">
            <a:avLst/>
          </a:prstGeom>
        </p:spPr>
      </p:pic>
      <p:pic>
        <p:nvPicPr>
          <p:cNvPr id="26" name="รูปภาพ 25">
            <a:extLst>
              <a:ext uri="{FF2B5EF4-FFF2-40B4-BE49-F238E27FC236}">
                <a16:creationId xmlns:a16="http://schemas.microsoft.com/office/drawing/2014/main" id="{32C651FD-FF6C-4086-8276-980B330049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48" t="22705" r="33517" b="58521"/>
          <a:stretch/>
        </p:blipFill>
        <p:spPr>
          <a:xfrm rot="10800000">
            <a:off x="2550329" y="4082918"/>
            <a:ext cx="393347" cy="29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03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ราฟิก 1">
            <a:extLst>
              <a:ext uri="{FF2B5EF4-FFF2-40B4-BE49-F238E27FC236}">
                <a16:creationId xmlns:a16="http://schemas.microsoft.com/office/drawing/2014/main" id="{B1E0622A-89F9-4548-A8ED-3A0664668B06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รูปแบบอิสระ: รูปร่าง 3">
              <a:extLst>
                <a:ext uri="{FF2B5EF4-FFF2-40B4-BE49-F238E27FC236}">
                  <a16:creationId xmlns:a16="http://schemas.microsoft.com/office/drawing/2014/main" id="{E5EFD701-EF28-4466-8545-D8B4A5BEFA76}"/>
                </a:ext>
              </a:extLst>
            </p:cNvPr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>
                <a:gd name="connsiteX0" fmla="*/ 0 w 9144000"/>
                <a:gd name="connsiteY0" fmla="*/ 0 h 5143500"/>
                <a:gd name="connsiteX1" fmla="*/ 9144000 w 9144000"/>
                <a:gd name="connsiteY1" fmla="*/ 0 h 5143500"/>
                <a:gd name="connsiteX2" fmla="*/ 9144000 w 9144000"/>
                <a:gd name="connsiteY2" fmla="*/ 5143500 h 5143500"/>
                <a:gd name="connsiteX3" fmla="*/ 0 w 9144000"/>
                <a:gd name="connsiteY3" fmla="*/ 5143500 h 51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0" h="5143500">
                  <a:moveTo>
                    <a:pt x="0" y="0"/>
                  </a:moveTo>
                  <a:lnTo>
                    <a:pt x="9144000" y="0"/>
                  </a:lnTo>
                  <a:lnTo>
                    <a:pt x="9144000" y="514350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FFD3D9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รูปแบบอิสระ: รูปร่าง 4">
              <a:extLst>
                <a:ext uri="{FF2B5EF4-FFF2-40B4-BE49-F238E27FC236}">
                  <a16:creationId xmlns:a16="http://schemas.microsoft.com/office/drawing/2014/main" id="{795008A0-26B3-4274-96CC-3148C475C5F3}"/>
                </a:ext>
              </a:extLst>
            </p:cNvPr>
            <p:cNvSpPr/>
            <p:nvPr/>
          </p:nvSpPr>
          <p:spPr>
            <a:xfrm>
              <a:off x="6109659" y="3081051"/>
              <a:ext cx="1487547" cy="1576994"/>
            </a:xfrm>
            <a:custGeom>
              <a:avLst/>
              <a:gdLst>
                <a:gd name="connsiteX0" fmla="*/ 572128 w 1487547"/>
                <a:gd name="connsiteY0" fmla="*/ 313023 h 1576994"/>
                <a:gd name="connsiteX1" fmla="*/ 33965 w 1487547"/>
                <a:gd name="connsiteY1" fmla="*/ 16161 h 1576994"/>
                <a:gd name="connsiteX2" fmla="*/ 395915 w 1487547"/>
                <a:gd name="connsiteY2" fmla="*/ 590836 h 1576994"/>
                <a:gd name="connsiteX3" fmla="*/ 472115 w 1487547"/>
                <a:gd name="connsiteY3" fmla="*/ 736886 h 1576994"/>
                <a:gd name="connsiteX4" fmla="*/ 992815 w 1487547"/>
                <a:gd name="connsiteY4" fmla="*/ 1576673 h 1576994"/>
                <a:gd name="connsiteX5" fmla="*/ 1245228 w 1487547"/>
                <a:gd name="connsiteY5" fmla="*/ 309849 h 1576994"/>
                <a:gd name="connsiteX6" fmla="*/ 572128 w 1487547"/>
                <a:gd name="connsiteY6" fmla="*/ 313023 h 157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7547" h="1576994">
                  <a:moveTo>
                    <a:pt x="572128" y="313023"/>
                  </a:moveTo>
                  <a:cubicBezTo>
                    <a:pt x="572128" y="313023"/>
                    <a:pt x="205415" y="-83852"/>
                    <a:pt x="33965" y="16161"/>
                  </a:cubicBezTo>
                  <a:cubicBezTo>
                    <a:pt x="-137485" y="116173"/>
                    <a:pt x="395915" y="590836"/>
                    <a:pt x="395915" y="590836"/>
                  </a:cubicBezTo>
                  <a:lnTo>
                    <a:pt x="472115" y="736886"/>
                  </a:lnTo>
                  <a:cubicBezTo>
                    <a:pt x="386391" y="894048"/>
                    <a:pt x="202240" y="1594136"/>
                    <a:pt x="992815" y="1576673"/>
                  </a:cubicBezTo>
                  <a:cubicBezTo>
                    <a:pt x="1665915" y="1562386"/>
                    <a:pt x="1550028" y="874998"/>
                    <a:pt x="1245228" y="309849"/>
                  </a:cubicBezTo>
                  <a:lnTo>
                    <a:pt x="572128" y="313023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" name="กราฟิก 1">
              <a:extLst>
                <a:ext uri="{FF2B5EF4-FFF2-40B4-BE49-F238E27FC236}">
                  <a16:creationId xmlns:a16="http://schemas.microsoft.com/office/drawing/2014/main" id="{B1E0622A-89F9-4548-A8ED-3A0664668B06}"/>
                </a:ext>
              </a:extLst>
            </p:cNvPr>
            <p:cNvGrpSpPr/>
            <p:nvPr/>
          </p:nvGrpSpPr>
          <p:grpSpPr>
            <a:xfrm>
              <a:off x="6408598" y="2006390"/>
              <a:ext cx="1767497" cy="2565609"/>
              <a:chOff x="6408598" y="2006390"/>
              <a:chExt cx="1767497" cy="2565609"/>
            </a:xfrm>
            <a:solidFill>
              <a:schemeClr val="accent1"/>
            </a:solidFill>
          </p:grpSpPr>
          <p:sp>
            <p:nvSpPr>
              <p:cNvPr id="7" name="รูปแบบอิสระ: รูปร่าง 6">
                <a:extLst>
                  <a:ext uri="{FF2B5EF4-FFF2-40B4-BE49-F238E27FC236}">
                    <a16:creationId xmlns:a16="http://schemas.microsoft.com/office/drawing/2014/main" id="{4D67A000-0607-4587-AB4C-0D317FEF963C}"/>
                  </a:ext>
                </a:extLst>
              </p:cNvPr>
              <p:cNvSpPr/>
              <p:nvPr/>
            </p:nvSpPr>
            <p:spPr>
              <a:xfrm>
                <a:off x="7195873" y="2006390"/>
                <a:ext cx="409821" cy="774909"/>
              </a:xfrm>
              <a:custGeom>
                <a:avLst/>
                <a:gdLst>
                  <a:gd name="connsiteX0" fmla="*/ 264 w 409821"/>
                  <a:gd name="connsiteY0" fmla="*/ 697122 h 774909"/>
                  <a:gd name="connsiteX1" fmla="*/ 303476 w 409821"/>
                  <a:gd name="connsiteY1" fmla="*/ 1797 h 774909"/>
                  <a:gd name="connsiteX2" fmla="*/ 108214 w 409821"/>
                  <a:gd name="connsiteY2" fmla="*/ 774909 h 774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9821" h="774909">
                    <a:moveTo>
                      <a:pt x="264" y="697122"/>
                    </a:moveTo>
                    <a:cubicBezTo>
                      <a:pt x="264" y="697122"/>
                      <a:pt x="-20374" y="-41066"/>
                      <a:pt x="303476" y="1797"/>
                    </a:cubicBezTo>
                    <a:cubicBezTo>
                      <a:pt x="627326" y="44659"/>
                      <a:pt x="108214" y="774909"/>
                      <a:pt x="108214" y="774909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รูปแบบอิสระ: รูปร่าง 7">
                <a:extLst>
                  <a:ext uri="{FF2B5EF4-FFF2-40B4-BE49-F238E27FC236}">
                    <a16:creationId xmlns:a16="http://schemas.microsoft.com/office/drawing/2014/main" id="{4ECC3E03-1C39-4E9F-86B1-3EE0C9DDAD83}"/>
                  </a:ext>
                </a:extLst>
              </p:cNvPr>
              <p:cNvSpPr/>
              <p:nvPr/>
            </p:nvSpPr>
            <p:spPr>
              <a:xfrm>
                <a:off x="6408598" y="2639732"/>
                <a:ext cx="1051487" cy="999792"/>
              </a:xfrm>
              <a:custGeom>
                <a:avLst/>
                <a:gdLst>
                  <a:gd name="connsiteX0" fmla="*/ 617677 w 1051487"/>
                  <a:gd name="connsiteY0" fmla="*/ 1867 h 999792"/>
                  <a:gd name="connsiteX1" fmla="*/ 11251 w 1051487"/>
                  <a:gd name="connsiteY1" fmla="*/ 340005 h 999792"/>
                  <a:gd name="connsiteX2" fmla="*/ 839927 w 1051487"/>
                  <a:gd name="connsiteY2" fmla="*/ 900393 h 999792"/>
                  <a:gd name="connsiteX3" fmla="*/ 954226 w 1051487"/>
                  <a:gd name="connsiteY3" fmla="*/ 209830 h 999792"/>
                  <a:gd name="connsiteX4" fmla="*/ 617677 w 1051487"/>
                  <a:gd name="connsiteY4" fmla="*/ 1867 h 999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1487" h="999792">
                    <a:moveTo>
                      <a:pt x="617677" y="1867"/>
                    </a:moveTo>
                    <a:cubicBezTo>
                      <a:pt x="617677" y="1867"/>
                      <a:pt x="109676" y="-45758"/>
                      <a:pt x="11251" y="340005"/>
                    </a:cubicBezTo>
                    <a:cubicBezTo>
                      <a:pt x="-87173" y="727355"/>
                      <a:pt x="482739" y="1211543"/>
                      <a:pt x="839927" y="900393"/>
                    </a:cubicBezTo>
                    <a:cubicBezTo>
                      <a:pt x="1119327" y="655918"/>
                      <a:pt x="1082814" y="409855"/>
                      <a:pt x="954226" y="209830"/>
                    </a:cubicBezTo>
                    <a:cubicBezTo>
                      <a:pt x="825639" y="9805"/>
                      <a:pt x="617677" y="1867"/>
                      <a:pt x="617677" y="186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" name="กราฟิก 1">
                <a:extLst>
                  <a:ext uri="{FF2B5EF4-FFF2-40B4-BE49-F238E27FC236}">
                    <a16:creationId xmlns:a16="http://schemas.microsoft.com/office/drawing/2014/main" id="{B1E0622A-89F9-4548-A8ED-3A0664668B06}"/>
                  </a:ext>
                </a:extLst>
              </p:cNvPr>
              <p:cNvGrpSpPr/>
              <p:nvPr/>
            </p:nvGrpSpPr>
            <p:grpSpPr>
              <a:xfrm>
                <a:off x="6470649" y="2905125"/>
                <a:ext cx="557212" cy="642937"/>
                <a:chOff x="6470649" y="2905125"/>
                <a:chExt cx="557212" cy="642937"/>
              </a:xfrm>
              <a:solidFill>
                <a:schemeClr val="accent1"/>
              </a:solidFill>
            </p:grpSpPr>
            <p:sp>
              <p:nvSpPr>
                <p:cNvPr id="10" name="รูปแบบอิสระ: รูปร่าง 9">
                  <a:extLst>
                    <a:ext uri="{FF2B5EF4-FFF2-40B4-BE49-F238E27FC236}">
                      <a16:creationId xmlns:a16="http://schemas.microsoft.com/office/drawing/2014/main" id="{4564786D-08AF-43E9-B630-CECE72615B39}"/>
                    </a:ext>
                  </a:extLst>
                </p:cNvPr>
                <p:cNvSpPr/>
                <p:nvPr/>
              </p:nvSpPr>
              <p:spPr>
                <a:xfrm>
                  <a:off x="6654800" y="2905125"/>
                  <a:ext cx="57150" cy="57150"/>
                </a:xfrm>
                <a:custGeom>
                  <a:avLst/>
                  <a:gdLst>
                    <a:gd name="connsiteX0" fmla="*/ 57150 w 57150"/>
                    <a:gd name="connsiteY0" fmla="*/ 28575 h 57150"/>
                    <a:gd name="connsiteX1" fmla="*/ 28575 w 57150"/>
                    <a:gd name="connsiteY1" fmla="*/ 57150 h 57150"/>
                    <a:gd name="connsiteX2" fmla="*/ 0 w 57150"/>
                    <a:gd name="connsiteY2" fmla="*/ 28575 h 57150"/>
                    <a:gd name="connsiteX3" fmla="*/ 28575 w 57150"/>
                    <a:gd name="connsiteY3" fmla="*/ 0 h 57150"/>
                    <a:gd name="connsiteX4" fmla="*/ 57150 w 57150"/>
                    <a:gd name="connsiteY4" fmla="*/ 28575 h 57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7150" h="57150">
                      <a:moveTo>
                        <a:pt x="57150" y="28575"/>
                      </a:moveTo>
                      <a:cubicBezTo>
                        <a:pt x="57150" y="44357"/>
                        <a:pt x="44356" y="57150"/>
                        <a:pt x="28575" y="57150"/>
                      </a:cubicBezTo>
                      <a:cubicBezTo>
                        <a:pt x="12794" y="57150"/>
                        <a:pt x="0" y="44357"/>
                        <a:pt x="0" y="28575"/>
                      </a:cubicBezTo>
                      <a:cubicBezTo>
                        <a:pt x="0" y="12794"/>
                        <a:pt x="12794" y="0"/>
                        <a:pt x="28575" y="0"/>
                      </a:cubicBezTo>
                      <a:cubicBezTo>
                        <a:pt x="44356" y="0"/>
                        <a:pt x="57150" y="12794"/>
                        <a:pt x="57150" y="2857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" name="รูปแบบอิสระ: รูปร่าง 10">
                  <a:extLst>
                    <a:ext uri="{FF2B5EF4-FFF2-40B4-BE49-F238E27FC236}">
                      <a16:creationId xmlns:a16="http://schemas.microsoft.com/office/drawing/2014/main" id="{8628BE88-0B1D-4DA5-9804-B97EF8FCD0E7}"/>
                    </a:ext>
                  </a:extLst>
                </p:cNvPr>
                <p:cNvSpPr/>
                <p:nvPr/>
              </p:nvSpPr>
              <p:spPr>
                <a:xfrm>
                  <a:off x="6970712" y="3327400"/>
                  <a:ext cx="57150" cy="57150"/>
                </a:xfrm>
                <a:custGeom>
                  <a:avLst/>
                  <a:gdLst>
                    <a:gd name="connsiteX0" fmla="*/ 57150 w 57150"/>
                    <a:gd name="connsiteY0" fmla="*/ 28575 h 57150"/>
                    <a:gd name="connsiteX1" fmla="*/ 28575 w 57150"/>
                    <a:gd name="connsiteY1" fmla="*/ 57150 h 57150"/>
                    <a:gd name="connsiteX2" fmla="*/ 1 w 57150"/>
                    <a:gd name="connsiteY2" fmla="*/ 28575 h 57150"/>
                    <a:gd name="connsiteX3" fmla="*/ 28575 w 57150"/>
                    <a:gd name="connsiteY3" fmla="*/ 0 h 57150"/>
                    <a:gd name="connsiteX4" fmla="*/ 57150 w 57150"/>
                    <a:gd name="connsiteY4" fmla="*/ 28575 h 57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7150" h="57150">
                      <a:moveTo>
                        <a:pt x="57150" y="28575"/>
                      </a:moveTo>
                      <a:cubicBezTo>
                        <a:pt x="57150" y="44356"/>
                        <a:pt x="44357" y="57150"/>
                        <a:pt x="28575" y="57150"/>
                      </a:cubicBezTo>
                      <a:cubicBezTo>
                        <a:pt x="12794" y="57150"/>
                        <a:pt x="1" y="44356"/>
                        <a:pt x="1" y="28575"/>
                      </a:cubicBezTo>
                      <a:cubicBezTo>
                        <a:pt x="1" y="12793"/>
                        <a:pt x="12794" y="0"/>
                        <a:pt x="28575" y="0"/>
                      </a:cubicBezTo>
                      <a:cubicBezTo>
                        <a:pt x="44357" y="0"/>
                        <a:pt x="57150" y="12793"/>
                        <a:pt x="57150" y="2857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" name="รูปแบบอิสระ: รูปร่าง 11">
                  <a:extLst>
                    <a:ext uri="{FF2B5EF4-FFF2-40B4-BE49-F238E27FC236}">
                      <a16:creationId xmlns:a16="http://schemas.microsoft.com/office/drawing/2014/main" id="{3C17EB41-59D6-443E-949F-8BE3578F28D3}"/>
                    </a:ext>
                  </a:extLst>
                </p:cNvPr>
                <p:cNvSpPr/>
                <p:nvPr/>
              </p:nvSpPr>
              <p:spPr>
                <a:xfrm>
                  <a:off x="6819899" y="3411537"/>
                  <a:ext cx="136525" cy="136525"/>
                </a:xfrm>
                <a:custGeom>
                  <a:avLst/>
                  <a:gdLst>
                    <a:gd name="connsiteX0" fmla="*/ 136525 w 136525"/>
                    <a:gd name="connsiteY0" fmla="*/ 68262 h 136525"/>
                    <a:gd name="connsiteX1" fmla="*/ 68263 w 136525"/>
                    <a:gd name="connsiteY1" fmla="*/ 136525 h 136525"/>
                    <a:gd name="connsiteX2" fmla="*/ 1 w 136525"/>
                    <a:gd name="connsiteY2" fmla="*/ 68262 h 136525"/>
                    <a:gd name="connsiteX3" fmla="*/ 68263 w 136525"/>
                    <a:gd name="connsiteY3" fmla="*/ 0 h 136525"/>
                    <a:gd name="connsiteX4" fmla="*/ 136525 w 136525"/>
                    <a:gd name="connsiteY4" fmla="*/ 68262 h 136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525" h="136525">
                      <a:moveTo>
                        <a:pt x="136525" y="68262"/>
                      </a:moveTo>
                      <a:cubicBezTo>
                        <a:pt x="136525" y="105963"/>
                        <a:pt x="105963" y="136525"/>
                        <a:pt x="68263" y="136525"/>
                      </a:cubicBezTo>
                      <a:cubicBezTo>
                        <a:pt x="30563" y="136525"/>
                        <a:pt x="1" y="105963"/>
                        <a:pt x="1" y="68262"/>
                      </a:cubicBezTo>
                      <a:cubicBezTo>
                        <a:pt x="1" y="30562"/>
                        <a:pt x="30563" y="0"/>
                        <a:pt x="68263" y="0"/>
                      </a:cubicBezTo>
                      <a:cubicBezTo>
                        <a:pt x="105963" y="0"/>
                        <a:pt x="136525" y="30562"/>
                        <a:pt x="136525" y="68262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" name="รูปแบบอิสระ: รูปร่าง 12">
                  <a:extLst>
                    <a:ext uri="{FF2B5EF4-FFF2-40B4-BE49-F238E27FC236}">
                      <a16:creationId xmlns:a16="http://schemas.microsoft.com/office/drawing/2014/main" id="{9EC07162-E59C-44E9-A443-BF8290EDFE26}"/>
                    </a:ext>
                  </a:extLst>
                </p:cNvPr>
                <p:cNvSpPr/>
                <p:nvPr/>
              </p:nvSpPr>
              <p:spPr>
                <a:xfrm>
                  <a:off x="6470649" y="2973387"/>
                  <a:ext cx="136525" cy="136525"/>
                </a:xfrm>
                <a:custGeom>
                  <a:avLst/>
                  <a:gdLst>
                    <a:gd name="connsiteX0" fmla="*/ 136525 w 136525"/>
                    <a:gd name="connsiteY0" fmla="*/ 68263 h 136525"/>
                    <a:gd name="connsiteX1" fmla="*/ 68263 w 136525"/>
                    <a:gd name="connsiteY1" fmla="*/ 136525 h 136525"/>
                    <a:gd name="connsiteX2" fmla="*/ 1 w 136525"/>
                    <a:gd name="connsiteY2" fmla="*/ 68263 h 136525"/>
                    <a:gd name="connsiteX3" fmla="*/ 68263 w 136525"/>
                    <a:gd name="connsiteY3" fmla="*/ 0 h 136525"/>
                    <a:gd name="connsiteX4" fmla="*/ 136525 w 136525"/>
                    <a:gd name="connsiteY4" fmla="*/ 68263 h 136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525" h="136525">
                      <a:moveTo>
                        <a:pt x="136525" y="68263"/>
                      </a:moveTo>
                      <a:cubicBezTo>
                        <a:pt x="136525" y="105963"/>
                        <a:pt x="105963" y="136525"/>
                        <a:pt x="68263" y="136525"/>
                      </a:cubicBezTo>
                      <a:cubicBezTo>
                        <a:pt x="30563" y="136525"/>
                        <a:pt x="1" y="105963"/>
                        <a:pt x="1" y="68263"/>
                      </a:cubicBezTo>
                      <a:cubicBezTo>
                        <a:pt x="1" y="30562"/>
                        <a:pt x="30563" y="0"/>
                        <a:pt x="68263" y="0"/>
                      </a:cubicBezTo>
                      <a:cubicBezTo>
                        <a:pt x="105963" y="0"/>
                        <a:pt x="136525" y="30562"/>
                        <a:pt x="136525" y="68263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รูปแบบอิสระ: รูปร่าง 13">
                  <a:extLst>
                    <a:ext uri="{FF2B5EF4-FFF2-40B4-BE49-F238E27FC236}">
                      <a16:creationId xmlns:a16="http://schemas.microsoft.com/office/drawing/2014/main" id="{6A9D1B0D-B75E-4BFB-8AA5-283286B5839A}"/>
                    </a:ext>
                  </a:extLst>
                </p:cNvPr>
                <p:cNvSpPr/>
                <p:nvPr/>
              </p:nvSpPr>
              <p:spPr>
                <a:xfrm>
                  <a:off x="6566242" y="3163229"/>
                  <a:ext cx="134198" cy="148295"/>
                </a:xfrm>
                <a:custGeom>
                  <a:avLst/>
                  <a:gdLst>
                    <a:gd name="connsiteX0" fmla="*/ 98083 w 134198"/>
                    <a:gd name="connsiteY0" fmla="*/ 148295 h 148295"/>
                    <a:gd name="connsiteX1" fmla="*/ 94908 w 134198"/>
                    <a:gd name="connsiteY1" fmla="*/ 148295 h 148295"/>
                    <a:gd name="connsiteX2" fmla="*/ 69508 w 134198"/>
                    <a:gd name="connsiteY2" fmla="*/ 134008 h 148295"/>
                    <a:gd name="connsiteX3" fmla="*/ 61570 w 134198"/>
                    <a:gd name="connsiteY3" fmla="*/ 108608 h 148295"/>
                    <a:gd name="connsiteX4" fmla="*/ 80621 w 134198"/>
                    <a:gd name="connsiteY4" fmla="*/ 67333 h 148295"/>
                    <a:gd name="connsiteX5" fmla="*/ 37758 w 134198"/>
                    <a:gd name="connsiteY5" fmla="*/ 76858 h 148295"/>
                    <a:gd name="connsiteX6" fmla="*/ 7596 w 134198"/>
                    <a:gd name="connsiteY6" fmla="*/ 59395 h 148295"/>
                    <a:gd name="connsiteX7" fmla="*/ 1246 w 134198"/>
                    <a:gd name="connsiteY7" fmla="*/ 27645 h 148295"/>
                    <a:gd name="connsiteX8" fmla="*/ 21883 w 134198"/>
                    <a:gd name="connsiteY8" fmla="*/ 658 h 148295"/>
                    <a:gd name="connsiteX9" fmla="*/ 29820 w 134198"/>
                    <a:gd name="connsiteY9" fmla="*/ 2245 h 148295"/>
                    <a:gd name="connsiteX10" fmla="*/ 28233 w 134198"/>
                    <a:gd name="connsiteY10" fmla="*/ 10182 h 148295"/>
                    <a:gd name="connsiteX11" fmla="*/ 12358 w 134198"/>
                    <a:gd name="connsiteY11" fmla="*/ 29233 h 148295"/>
                    <a:gd name="connsiteX12" fmla="*/ 17121 w 134198"/>
                    <a:gd name="connsiteY12" fmla="*/ 51458 h 148295"/>
                    <a:gd name="connsiteX13" fmla="*/ 39346 w 134198"/>
                    <a:gd name="connsiteY13" fmla="*/ 64158 h 148295"/>
                    <a:gd name="connsiteX14" fmla="*/ 110783 w 134198"/>
                    <a:gd name="connsiteY14" fmla="*/ 32408 h 148295"/>
                    <a:gd name="connsiteX15" fmla="*/ 117133 w 134198"/>
                    <a:gd name="connsiteY15" fmla="*/ 27645 h 148295"/>
                    <a:gd name="connsiteX16" fmla="*/ 125070 w 134198"/>
                    <a:gd name="connsiteY16" fmla="*/ 27645 h 148295"/>
                    <a:gd name="connsiteX17" fmla="*/ 125070 w 134198"/>
                    <a:gd name="connsiteY17" fmla="*/ 35583 h 148295"/>
                    <a:gd name="connsiteX18" fmla="*/ 118721 w 134198"/>
                    <a:gd name="connsiteY18" fmla="*/ 40345 h 148295"/>
                    <a:gd name="connsiteX19" fmla="*/ 72683 w 134198"/>
                    <a:gd name="connsiteY19" fmla="*/ 108608 h 148295"/>
                    <a:gd name="connsiteX20" fmla="*/ 79033 w 134198"/>
                    <a:gd name="connsiteY20" fmla="*/ 126070 h 148295"/>
                    <a:gd name="connsiteX21" fmla="*/ 96496 w 134198"/>
                    <a:gd name="connsiteY21" fmla="*/ 135595 h 148295"/>
                    <a:gd name="connsiteX22" fmla="*/ 125070 w 134198"/>
                    <a:gd name="connsiteY22" fmla="*/ 122895 h 148295"/>
                    <a:gd name="connsiteX23" fmla="*/ 133008 w 134198"/>
                    <a:gd name="connsiteY23" fmla="*/ 122895 h 148295"/>
                    <a:gd name="connsiteX24" fmla="*/ 133008 w 134198"/>
                    <a:gd name="connsiteY24" fmla="*/ 130833 h 148295"/>
                    <a:gd name="connsiteX25" fmla="*/ 98083 w 134198"/>
                    <a:gd name="connsiteY25" fmla="*/ 148295 h 1482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34198" h="148295">
                      <a:moveTo>
                        <a:pt x="98083" y="148295"/>
                      </a:moveTo>
                      <a:cubicBezTo>
                        <a:pt x="96496" y="148295"/>
                        <a:pt x="94908" y="148295"/>
                        <a:pt x="94908" y="148295"/>
                      </a:cubicBezTo>
                      <a:cubicBezTo>
                        <a:pt x="79033" y="146708"/>
                        <a:pt x="69508" y="134008"/>
                        <a:pt x="69508" y="134008"/>
                      </a:cubicBezTo>
                      <a:cubicBezTo>
                        <a:pt x="63158" y="127658"/>
                        <a:pt x="59983" y="118133"/>
                        <a:pt x="61570" y="108608"/>
                      </a:cubicBezTo>
                      <a:cubicBezTo>
                        <a:pt x="63158" y="94320"/>
                        <a:pt x="71096" y="80033"/>
                        <a:pt x="80621" y="67333"/>
                      </a:cubicBezTo>
                      <a:cubicBezTo>
                        <a:pt x="64746" y="75270"/>
                        <a:pt x="50458" y="78445"/>
                        <a:pt x="37758" y="76858"/>
                      </a:cubicBezTo>
                      <a:cubicBezTo>
                        <a:pt x="25058" y="75270"/>
                        <a:pt x="13945" y="68920"/>
                        <a:pt x="7596" y="59395"/>
                      </a:cubicBezTo>
                      <a:cubicBezTo>
                        <a:pt x="1246" y="48283"/>
                        <a:pt x="-1930" y="38758"/>
                        <a:pt x="1246" y="27645"/>
                      </a:cubicBezTo>
                      <a:cubicBezTo>
                        <a:pt x="6008" y="10182"/>
                        <a:pt x="21883" y="658"/>
                        <a:pt x="21883" y="658"/>
                      </a:cubicBezTo>
                      <a:cubicBezTo>
                        <a:pt x="25058" y="-930"/>
                        <a:pt x="28233" y="658"/>
                        <a:pt x="29820" y="2245"/>
                      </a:cubicBezTo>
                      <a:cubicBezTo>
                        <a:pt x="31408" y="5420"/>
                        <a:pt x="29820" y="8595"/>
                        <a:pt x="28233" y="10182"/>
                      </a:cubicBezTo>
                      <a:cubicBezTo>
                        <a:pt x="28233" y="10182"/>
                        <a:pt x="15533" y="18120"/>
                        <a:pt x="12358" y="29233"/>
                      </a:cubicBezTo>
                      <a:cubicBezTo>
                        <a:pt x="10770" y="35583"/>
                        <a:pt x="12358" y="43520"/>
                        <a:pt x="17121" y="51458"/>
                      </a:cubicBezTo>
                      <a:cubicBezTo>
                        <a:pt x="21883" y="59395"/>
                        <a:pt x="29820" y="62570"/>
                        <a:pt x="39346" y="64158"/>
                      </a:cubicBezTo>
                      <a:cubicBezTo>
                        <a:pt x="58395" y="65745"/>
                        <a:pt x="86971" y="54633"/>
                        <a:pt x="110783" y="32408"/>
                      </a:cubicBezTo>
                      <a:cubicBezTo>
                        <a:pt x="113958" y="29233"/>
                        <a:pt x="117133" y="27645"/>
                        <a:pt x="117133" y="27645"/>
                      </a:cubicBezTo>
                      <a:cubicBezTo>
                        <a:pt x="120308" y="26057"/>
                        <a:pt x="123483" y="26057"/>
                        <a:pt x="125070" y="27645"/>
                      </a:cubicBezTo>
                      <a:cubicBezTo>
                        <a:pt x="126658" y="29233"/>
                        <a:pt x="126658" y="33995"/>
                        <a:pt x="125070" y="35583"/>
                      </a:cubicBezTo>
                      <a:cubicBezTo>
                        <a:pt x="123483" y="37170"/>
                        <a:pt x="121895" y="38758"/>
                        <a:pt x="118721" y="40345"/>
                      </a:cubicBezTo>
                      <a:cubicBezTo>
                        <a:pt x="106020" y="53045"/>
                        <a:pt x="74270" y="83208"/>
                        <a:pt x="72683" y="108608"/>
                      </a:cubicBezTo>
                      <a:cubicBezTo>
                        <a:pt x="72683" y="114958"/>
                        <a:pt x="74270" y="121307"/>
                        <a:pt x="79033" y="126070"/>
                      </a:cubicBezTo>
                      <a:cubicBezTo>
                        <a:pt x="79033" y="126070"/>
                        <a:pt x="85383" y="135595"/>
                        <a:pt x="96496" y="135595"/>
                      </a:cubicBezTo>
                      <a:cubicBezTo>
                        <a:pt x="106020" y="137182"/>
                        <a:pt x="115545" y="132420"/>
                        <a:pt x="125070" y="122895"/>
                      </a:cubicBezTo>
                      <a:cubicBezTo>
                        <a:pt x="128246" y="121307"/>
                        <a:pt x="131420" y="121307"/>
                        <a:pt x="133008" y="122895"/>
                      </a:cubicBezTo>
                      <a:cubicBezTo>
                        <a:pt x="134596" y="126070"/>
                        <a:pt x="134596" y="129245"/>
                        <a:pt x="133008" y="130833"/>
                      </a:cubicBezTo>
                      <a:cubicBezTo>
                        <a:pt x="120308" y="141945"/>
                        <a:pt x="109195" y="148295"/>
                        <a:pt x="98083" y="14829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รูปแบบอิสระ: รูปร่าง 14">
                  <a:extLst>
                    <a:ext uri="{FF2B5EF4-FFF2-40B4-BE49-F238E27FC236}">
                      <a16:creationId xmlns:a16="http://schemas.microsoft.com/office/drawing/2014/main" id="{737247DA-6986-4884-8087-65EADAAB7C11}"/>
                    </a:ext>
                  </a:extLst>
                </p:cNvPr>
                <p:cNvSpPr/>
                <p:nvPr/>
              </p:nvSpPr>
              <p:spPr>
                <a:xfrm>
                  <a:off x="6671468" y="3134658"/>
                  <a:ext cx="74588" cy="81268"/>
                </a:xfrm>
                <a:custGeom>
                  <a:avLst/>
                  <a:gdLst>
                    <a:gd name="connsiteX0" fmla="*/ 11906 w 74588"/>
                    <a:gd name="connsiteY0" fmla="*/ 654 h 81268"/>
                    <a:gd name="connsiteX1" fmla="*/ 2381 w 74588"/>
                    <a:gd name="connsiteY1" fmla="*/ 70503 h 81268"/>
                    <a:gd name="connsiteX2" fmla="*/ 72231 w 74588"/>
                    <a:gd name="connsiteY2" fmla="*/ 75266 h 81268"/>
                    <a:gd name="connsiteX3" fmla="*/ 11906 w 74588"/>
                    <a:gd name="connsiteY3" fmla="*/ 654 h 81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4588" h="81268">
                      <a:moveTo>
                        <a:pt x="11906" y="654"/>
                      </a:moveTo>
                      <a:cubicBezTo>
                        <a:pt x="-7144" y="5416"/>
                        <a:pt x="2381" y="70503"/>
                        <a:pt x="2381" y="70503"/>
                      </a:cubicBezTo>
                      <a:cubicBezTo>
                        <a:pt x="2381" y="70503"/>
                        <a:pt x="59531" y="91141"/>
                        <a:pt x="72231" y="75266"/>
                      </a:cubicBezTo>
                      <a:cubicBezTo>
                        <a:pt x="84931" y="59391"/>
                        <a:pt x="43656" y="-7284"/>
                        <a:pt x="11906" y="65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6" name="รูปแบบอิสระ: รูปร่าง 15">
                <a:extLst>
                  <a:ext uri="{FF2B5EF4-FFF2-40B4-BE49-F238E27FC236}">
                    <a16:creationId xmlns:a16="http://schemas.microsoft.com/office/drawing/2014/main" id="{D3A9AEA7-66D6-4250-AD44-7F81974C4742}"/>
                  </a:ext>
                </a:extLst>
              </p:cNvPr>
              <p:cNvSpPr/>
              <p:nvPr/>
            </p:nvSpPr>
            <p:spPr>
              <a:xfrm>
                <a:off x="7394574" y="2832962"/>
                <a:ext cx="781520" cy="521814"/>
              </a:xfrm>
              <a:custGeom>
                <a:avLst/>
                <a:gdLst>
                  <a:gd name="connsiteX0" fmla="*/ 0 w 781520"/>
                  <a:gd name="connsiteY0" fmla="*/ 91212 h 521814"/>
                  <a:gd name="connsiteX1" fmla="*/ 704850 w 781520"/>
                  <a:gd name="connsiteY1" fmla="*/ 173762 h 521814"/>
                  <a:gd name="connsiteX2" fmla="*/ 544513 w 781520"/>
                  <a:gd name="connsiteY2" fmla="*/ 445225 h 521814"/>
                  <a:gd name="connsiteX3" fmla="*/ 33338 w 781520"/>
                  <a:gd name="connsiteY3" fmla="*/ 175350 h 521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1520" h="521814">
                    <a:moveTo>
                      <a:pt x="0" y="91212"/>
                    </a:moveTo>
                    <a:cubicBezTo>
                      <a:pt x="0" y="91212"/>
                      <a:pt x="509588" y="-161200"/>
                      <a:pt x="704850" y="173762"/>
                    </a:cubicBezTo>
                    <a:cubicBezTo>
                      <a:pt x="900113" y="510313"/>
                      <a:pt x="676275" y="607150"/>
                      <a:pt x="544513" y="445225"/>
                    </a:cubicBezTo>
                    <a:cubicBezTo>
                      <a:pt x="393700" y="259487"/>
                      <a:pt x="323850" y="189637"/>
                      <a:pt x="33338" y="175350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รูปแบบอิสระ: รูปร่าง 16">
                <a:extLst>
                  <a:ext uri="{FF2B5EF4-FFF2-40B4-BE49-F238E27FC236}">
                    <a16:creationId xmlns:a16="http://schemas.microsoft.com/office/drawing/2014/main" id="{4EDCB42B-4CEA-4110-BD58-8F3F78B42259}"/>
                  </a:ext>
                </a:extLst>
              </p:cNvPr>
              <p:cNvSpPr/>
              <p:nvPr/>
            </p:nvSpPr>
            <p:spPr>
              <a:xfrm>
                <a:off x="7499934" y="2927623"/>
                <a:ext cx="564565" cy="266875"/>
              </a:xfrm>
              <a:custGeom>
                <a:avLst/>
                <a:gdLst>
                  <a:gd name="connsiteX0" fmla="*/ 2591 w 564565"/>
                  <a:gd name="connsiteY0" fmla="*/ 20364 h 266875"/>
                  <a:gd name="connsiteX1" fmla="*/ 564566 w 564565"/>
                  <a:gd name="connsiteY1" fmla="*/ 236264 h 266875"/>
                  <a:gd name="connsiteX2" fmla="*/ 439153 w 564565"/>
                  <a:gd name="connsiteY2" fmla="*/ 196577 h 266875"/>
                  <a:gd name="connsiteX3" fmla="*/ 2591 w 564565"/>
                  <a:gd name="connsiteY3" fmla="*/ 20364 h 266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4565" h="266875">
                    <a:moveTo>
                      <a:pt x="2591" y="20364"/>
                    </a:moveTo>
                    <a:cubicBezTo>
                      <a:pt x="-41859" y="21952"/>
                      <a:pt x="499478" y="-100286"/>
                      <a:pt x="564566" y="236264"/>
                    </a:cubicBezTo>
                    <a:cubicBezTo>
                      <a:pt x="564566" y="236264"/>
                      <a:pt x="559804" y="326752"/>
                      <a:pt x="439153" y="196577"/>
                    </a:cubicBezTo>
                    <a:cubicBezTo>
                      <a:pt x="318503" y="64814"/>
                      <a:pt x="207378" y="9252"/>
                      <a:pt x="2591" y="20364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รูปแบบอิสระ: รูปร่าง 17">
                <a:extLst>
                  <a:ext uri="{FF2B5EF4-FFF2-40B4-BE49-F238E27FC236}">
                    <a16:creationId xmlns:a16="http://schemas.microsoft.com/office/drawing/2014/main" id="{53E3969C-5327-4027-861F-478A54C2CD2B}"/>
                  </a:ext>
                </a:extLst>
              </p:cNvPr>
              <p:cNvSpPr/>
              <p:nvPr/>
            </p:nvSpPr>
            <p:spPr>
              <a:xfrm>
                <a:off x="7083691" y="4285271"/>
                <a:ext cx="199758" cy="194060"/>
              </a:xfrm>
              <a:custGeom>
                <a:avLst/>
                <a:gdLst>
                  <a:gd name="connsiteX0" fmla="*/ 199758 w 199758"/>
                  <a:gd name="connsiteY0" fmla="*/ 162903 h 194060"/>
                  <a:gd name="connsiteX1" fmla="*/ 144196 w 199758"/>
                  <a:gd name="connsiteY1" fmla="*/ 193066 h 194060"/>
                  <a:gd name="connsiteX2" fmla="*/ 110859 w 199758"/>
                  <a:gd name="connsiteY2" fmla="*/ 139091 h 194060"/>
                  <a:gd name="connsiteX3" fmla="*/ 64821 w 199758"/>
                  <a:gd name="connsiteY3" fmla="*/ 164490 h 194060"/>
                  <a:gd name="connsiteX4" fmla="*/ 20371 w 199758"/>
                  <a:gd name="connsiteY4" fmla="*/ 139091 h 194060"/>
                  <a:gd name="connsiteX5" fmla="*/ 44184 w 199758"/>
                  <a:gd name="connsiteY5" fmla="*/ 99403 h 194060"/>
                  <a:gd name="connsiteX6" fmla="*/ 2908 w 199758"/>
                  <a:gd name="connsiteY6" fmla="*/ 37490 h 194060"/>
                  <a:gd name="connsiteX7" fmla="*/ 75934 w 199758"/>
                  <a:gd name="connsiteY7" fmla="*/ 978 h 194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758" h="194060">
                    <a:moveTo>
                      <a:pt x="199758" y="162903"/>
                    </a:moveTo>
                    <a:cubicBezTo>
                      <a:pt x="191821" y="185128"/>
                      <a:pt x="166421" y="197828"/>
                      <a:pt x="144196" y="193066"/>
                    </a:cubicBezTo>
                    <a:cubicBezTo>
                      <a:pt x="121971" y="188303"/>
                      <a:pt x="106096" y="162903"/>
                      <a:pt x="110859" y="139091"/>
                    </a:cubicBezTo>
                    <a:cubicBezTo>
                      <a:pt x="98158" y="151791"/>
                      <a:pt x="82283" y="162903"/>
                      <a:pt x="64821" y="164490"/>
                    </a:cubicBezTo>
                    <a:cubicBezTo>
                      <a:pt x="47359" y="166078"/>
                      <a:pt x="26721" y="156553"/>
                      <a:pt x="20371" y="139091"/>
                    </a:cubicBezTo>
                    <a:cubicBezTo>
                      <a:pt x="14021" y="121628"/>
                      <a:pt x="25133" y="99403"/>
                      <a:pt x="44184" y="99403"/>
                    </a:cubicBezTo>
                    <a:cubicBezTo>
                      <a:pt x="14021" y="102578"/>
                      <a:pt x="-8204" y="66066"/>
                      <a:pt x="2908" y="37490"/>
                    </a:cubicBezTo>
                    <a:cubicBezTo>
                      <a:pt x="14021" y="8916"/>
                      <a:pt x="47359" y="-3784"/>
                      <a:pt x="75934" y="978"/>
                    </a:cubicBezTo>
                  </a:path>
                </a:pathLst>
              </a:custGeom>
              <a:noFill/>
              <a:ln w="158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รูปแบบอิสระ: รูปร่าง 18">
                <a:extLst>
                  <a:ext uri="{FF2B5EF4-FFF2-40B4-BE49-F238E27FC236}">
                    <a16:creationId xmlns:a16="http://schemas.microsoft.com/office/drawing/2014/main" id="{9DC6CB4F-237C-4AA9-8B47-3B8EE2FC316F}"/>
                  </a:ext>
                </a:extLst>
              </p:cNvPr>
              <p:cNvSpPr/>
              <p:nvPr/>
            </p:nvSpPr>
            <p:spPr>
              <a:xfrm>
                <a:off x="6973887" y="4084637"/>
                <a:ext cx="523875" cy="487362"/>
              </a:xfrm>
              <a:custGeom>
                <a:avLst/>
                <a:gdLst>
                  <a:gd name="connsiteX0" fmla="*/ 523875 w 523875"/>
                  <a:gd name="connsiteY0" fmla="*/ 244475 h 487362"/>
                  <a:gd name="connsiteX1" fmla="*/ 485775 w 523875"/>
                  <a:gd name="connsiteY1" fmla="*/ 182563 h 487362"/>
                  <a:gd name="connsiteX2" fmla="*/ 485775 w 523875"/>
                  <a:gd name="connsiteY2" fmla="*/ 180975 h 487362"/>
                  <a:gd name="connsiteX3" fmla="*/ 354013 w 523875"/>
                  <a:gd name="connsiteY3" fmla="*/ 49213 h 487362"/>
                  <a:gd name="connsiteX4" fmla="*/ 314325 w 523875"/>
                  <a:gd name="connsiteY4" fmla="*/ 55563 h 487362"/>
                  <a:gd name="connsiteX5" fmla="*/ 217488 w 523875"/>
                  <a:gd name="connsiteY5" fmla="*/ 0 h 487362"/>
                  <a:gd name="connsiteX6" fmla="*/ 107950 w 523875"/>
                  <a:gd name="connsiteY6" fmla="*/ 88900 h 487362"/>
                  <a:gd name="connsiteX7" fmla="*/ 0 w 523875"/>
                  <a:gd name="connsiteY7" fmla="*/ 217488 h 487362"/>
                  <a:gd name="connsiteX8" fmla="*/ 34925 w 523875"/>
                  <a:gd name="connsiteY8" fmla="*/ 306388 h 487362"/>
                  <a:gd name="connsiteX9" fmla="*/ 25400 w 523875"/>
                  <a:gd name="connsiteY9" fmla="*/ 355600 h 487362"/>
                  <a:gd name="connsiteX10" fmla="*/ 157163 w 523875"/>
                  <a:gd name="connsiteY10" fmla="*/ 487363 h 487362"/>
                  <a:gd name="connsiteX11" fmla="*/ 223838 w 523875"/>
                  <a:gd name="connsiteY11" fmla="*/ 469900 h 487362"/>
                  <a:gd name="connsiteX12" fmla="*/ 282575 w 523875"/>
                  <a:gd name="connsiteY12" fmla="*/ 487363 h 487362"/>
                  <a:gd name="connsiteX13" fmla="*/ 363538 w 523875"/>
                  <a:gd name="connsiteY13" fmla="*/ 449263 h 487362"/>
                  <a:gd name="connsiteX14" fmla="*/ 488950 w 523875"/>
                  <a:gd name="connsiteY14" fmla="*/ 317500 h 487362"/>
                  <a:gd name="connsiteX15" fmla="*/ 488950 w 523875"/>
                  <a:gd name="connsiteY15" fmla="*/ 304800 h 487362"/>
                  <a:gd name="connsiteX16" fmla="*/ 523875 w 523875"/>
                  <a:gd name="connsiteY16" fmla="*/ 244475 h 487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23875" h="487362">
                    <a:moveTo>
                      <a:pt x="523875" y="244475"/>
                    </a:moveTo>
                    <a:cubicBezTo>
                      <a:pt x="523875" y="217488"/>
                      <a:pt x="508000" y="195263"/>
                      <a:pt x="485775" y="182563"/>
                    </a:cubicBezTo>
                    <a:cubicBezTo>
                      <a:pt x="485775" y="182563"/>
                      <a:pt x="485775" y="180975"/>
                      <a:pt x="485775" y="180975"/>
                    </a:cubicBezTo>
                    <a:cubicBezTo>
                      <a:pt x="485775" y="107950"/>
                      <a:pt x="427038" y="49213"/>
                      <a:pt x="354013" y="49213"/>
                    </a:cubicBezTo>
                    <a:cubicBezTo>
                      <a:pt x="339725" y="49213"/>
                      <a:pt x="327025" y="50800"/>
                      <a:pt x="314325" y="55563"/>
                    </a:cubicBezTo>
                    <a:cubicBezTo>
                      <a:pt x="295275" y="22225"/>
                      <a:pt x="258763" y="0"/>
                      <a:pt x="217488" y="0"/>
                    </a:cubicBezTo>
                    <a:cubicBezTo>
                      <a:pt x="163513" y="0"/>
                      <a:pt x="117475" y="38100"/>
                      <a:pt x="107950" y="88900"/>
                    </a:cubicBezTo>
                    <a:cubicBezTo>
                      <a:pt x="46038" y="100013"/>
                      <a:pt x="0" y="153988"/>
                      <a:pt x="0" y="217488"/>
                    </a:cubicBezTo>
                    <a:cubicBezTo>
                      <a:pt x="0" y="252413"/>
                      <a:pt x="12700" y="282575"/>
                      <a:pt x="34925" y="306388"/>
                    </a:cubicBezTo>
                    <a:cubicBezTo>
                      <a:pt x="28575" y="322263"/>
                      <a:pt x="25400" y="338138"/>
                      <a:pt x="25400" y="355600"/>
                    </a:cubicBezTo>
                    <a:cubicBezTo>
                      <a:pt x="25400" y="428625"/>
                      <a:pt x="84138" y="487363"/>
                      <a:pt x="157163" y="487363"/>
                    </a:cubicBezTo>
                    <a:cubicBezTo>
                      <a:pt x="180975" y="487363"/>
                      <a:pt x="203200" y="481013"/>
                      <a:pt x="223838" y="469900"/>
                    </a:cubicBezTo>
                    <a:cubicBezTo>
                      <a:pt x="241300" y="481013"/>
                      <a:pt x="260350" y="487363"/>
                      <a:pt x="282575" y="487363"/>
                    </a:cubicBezTo>
                    <a:cubicBezTo>
                      <a:pt x="315913" y="487363"/>
                      <a:pt x="344488" y="473075"/>
                      <a:pt x="363538" y="449263"/>
                    </a:cubicBezTo>
                    <a:cubicBezTo>
                      <a:pt x="433388" y="446088"/>
                      <a:pt x="488950" y="388938"/>
                      <a:pt x="488950" y="317500"/>
                    </a:cubicBezTo>
                    <a:cubicBezTo>
                      <a:pt x="488950" y="312738"/>
                      <a:pt x="488950" y="307975"/>
                      <a:pt x="488950" y="304800"/>
                    </a:cubicBezTo>
                    <a:cubicBezTo>
                      <a:pt x="508000" y="295275"/>
                      <a:pt x="523875" y="271463"/>
                      <a:pt x="523875" y="244475"/>
                    </a:cubicBezTo>
                    <a:close/>
                  </a:path>
                </a:pathLst>
              </a:custGeom>
              <a:noFill/>
              <a:ln w="158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" name="รูปแบบอิสระ: รูปร่าง 19">
              <a:extLst>
                <a:ext uri="{FF2B5EF4-FFF2-40B4-BE49-F238E27FC236}">
                  <a16:creationId xmlns:a16="http://schemas.microsoft.com/office/drawing/2014/main" id="{F8308E5A-E5C3-4E35-A10B-DABCC3BA62C6}"/>
                </a:ext>
              </a:extLst>
            </p:cNvPr>
            <p:cNvSpPr/>
            <p:nvPr/>
          </p:nvSpPr>
          <p:spPr>
            <a:xfrm>
              <a:off x="2465387" y="1822450"/>
              <a:ext cx="1181099" cy="225424"/>
            </a:xfrm>
            <a:custGeom>
              <a:avLst/>
              <a:gdLst>
                <a:gd name="connsiteX0" fmla="*/ 1181100 w 1181099"/>
                <a:gd name="connsiteY0" fmla="*/ 112713 h 225424"/>
                <a:gd name="connsiteX1" fmla="*/ 590550 w 1181099"/>
                <a:gd name="connsiteY1" fmla="*/ 225425 h 225424"/>
                <a:gd name="connsiteX2" fmla="*/ 0 w 1181099"/>
                <a:gd name="connsiteY2" fmla="*/ 112713 h 225424"/>
                <a:gd name="connsiteX3" fmla="*/ 590550 w 1181099"/>
                <a:gd name="connsiteY3" fmla="*/ 0 h 225424"/>
                <a:gd name="connsiteX4" fmla="*/ 1181100 w 1181099"/>
                <a:gd name="connsiteY4" fmla="*/ 112713 h 22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099" h="225424">
                  <a:moveTo>
                    <a:pt x="1181100" y="112713"/>
                  </a:moveTo>
                  <a:cubicBezTo>
                    <a:pt x="1181100" y="174962"/>
                    <a:pt x="916702" y="225425"/>
                    <a:pt x="590550" y="225425"/>
                  </a:cubicBezTo>
                  <a:cubicBezTo>
                    <a:pt x="264398" y="225425"/>
                    <a:pt x="0" y="174962"/>
                    <a:pt x="0" y="112713"/>
                  </a:cubicBezTo>
                  <a:cubicBezTo>
                    <a:pt x="0" y="50463"/>
                    <a:pt x="264398" y="0"/>
                    <a:pt x="590550" y="0"/>
                  </a:cubicBezTo>
                  <a:cubicBezTo>
                    <a:pt x="916702" y="0"/>
                    <a:pt x="1181100" y="50463"/>
                    <a:pt x="1181100" y="112713"/>
                  </a:cubicBezTo>
                  <a:close/>
                </a:path>
              </a:pathLst>
            </a:custGeom>
            <a:solidFill>
              <a:srgbClr val="E3909A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" name="กราฟิก 1">
              <a:extLst>
                <a:ext uri="{FF2B5EF4-FFF2-40B4-BE49-F238E27FC236}">
                  <a16:creationId xmlns:a16="http://schemas.microsoft.com/office/drawing/2014/main" id="{B1E0622A-89F9-4548-A8ED-3A0664668B06}"/>
                </a:ext>
              </a:extLst>
            </p:cNvPr>
            <p:cNvGrpSpPr/>
            <p:nvPr/>
          </p:nvGrpSpPr>
          <p:grpSpPr>
            <a:xfrm>
              <a:off x="2632700" y="571493"/>
              <a:ext cx="1122158" cy="1462094"/>
              <a:chOff x="2632700" y="571493"/>
              <a:chExt cx="1122158" cy="1462094"/>
            </a:xfrm>
            <a:solidFill>
              <a:schemeClr val="accent1"/>
            </a:solidFill>
          </p:grpSpPr>
          <p:sp>
            <p:nvSpPr>
              <p:cNvPr id="22" name="รูปแบบอิสระ: รูปร่าง 21">
                <a:extLst>
                  <a:ext uri="{FF2B5EF4-FFF2-40B4-BE49-F238E27FC236}">
                    <a16:creationId xmlns:a16="http://schemas.microsoft.com/office/drawing/2014/main" id="{547E40BF-3B13-42A7-BE02-9100414996A6}"/>
                  </a:ext>
                </a:extLst>
              </p:cNvPr>
              <p:cNvSpPr/>
              <p:nvPr/>
            </p:nvSpPr>
            <p:spPr>
              <a:xfrm>
                <a:off x="2751137" y="1911350"/>
                <a:ext cx="584200" cy="122237"/>
              </a:xfrm>
              <a:custGeom>
                <a:avLst/>
                <a:gdLst>
                  <a:gd name="connsiteX0" fmla="*/ 584200 w 584200"/>
                  <a:gd name="connsiteY0" fmla="*/ 122238 h 122237"/>
                  <a:gd name="connsiteX1" fmla="*/ 503237 w 584200"/>
                  <a:gd name="connsiteY1" fmla="*/ 19050 h 122237"/>
                  <a:gd name="connsiteX2" fmla="*/ 96837 w 584200"/>
                  <a:gd name="connsiteY2" fmla="*/ 0 h 122237"/>
                  <a:gd name="connsiteX3" fmla="*/ 0 w 584200"/>
                  <a:gd name="connsiteY3" fmla="*/ 111125 h 122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4200" h="122237">
                    <a:moveTo>
                      <a:pt x="584200" y="122238"/>
                    </a:moveTo>
                    <a:cubicBezTo>
                      <a:pt x="544513" y="63500"/>
                      <a:pt x="503237" y="19050"/>
                      <a:pt x="503237" y="19050"/>
                    </a:cubicBezTo>
                    <a:lnTo>
                      <a:pt x="96837" y="0"/>
                    </a:lnTo>
                    <a:cubicBezTo>
                      <a:pt x="96837" y="0"/>
                      <a:pt x="39688" y="50800"/>
                      <a:pt x="0" y="111125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3" name="กราฟิก 1">
                <a:extLst>
                  <a:ext uri="{FF2B5EF4-FFF2-40B4-BE49-F238E27FC236}">
                    <a16:creationId xmlns:a16="http://schemas.microsoft.com/office/drawing/2014/main" id="{B1E0622A-89F9-4548-A8ED-3A0664668B06}"/>
                  </a:ext>
                </a:extLst>
              </p:cNvPr>
              <p:cNvGrpSpPr/>
              <p:nvPr/>
            </p:nvGrpSpPr>
            <p:grpSpPr>
              <a:xfrm>
                <a:off x="2632700" y="571493"/>
                <a:ext cx="850672" cy="1422904"/>
                <a:chOff x="2632700" y="571493"/>
                <a:chExt cx="850672" cy="1422904"/>
              </a:xfrm>
              <a:solidFill>
                <a:schemeClr val="accent1"/>
              </a:solidFill>
            </p:grpSpPr>
            <p:sp>
              <p:nvSpPr>
                <p:cNvPr id="24" name="รูปแบบอิสระ: รูปร่าง 23">
                  <a:extLst>
                    <a:ext uri="{FF2B5EF4-FFF2-40B4-BE49-F238E27FC236}">
                      <a16:creationId xmlns:a16="http://schemas.microsoft.com/office/drawing/2014/main" id="{DCB25154-2B9D-495A-8709-368B6FD41FBC}"/>
                    </a:ext>
                  </a:extLst>
                </p:cNvPr>
                <p:cNvSpPr/>
                <p:nvPr/>
              </p:nvSpPr>
              <p:spPr>
                <a:xfrm>
                  <a:off x="2632700" y="571493"/>
                  <a:ext cx="850672" cy="1422904"/>
                </a:xfrm>
                <a:custGeom>
                  <a:avLst/>
                  <a:gdLst>
                    <a:gd name="connsiteX0" fmla="*/ 635962 w 850672"/>
                    <a:gd name="connsiteY0" fmla="*/ 754069 h 1422904"/>
                    <a:gd name="connsiteX1" fmla="*/ 850275 w 850672"/>
                    <a:gd name="connsiteY1" fmla="*/ 1108082 h 1422904"/>
                    <a:gd name="connsiteX2" fmla="*/ 399425 w 850672"/>
                    <a:gd name="connsiteY2" fmla="*/ 1417645 h 1422904"/>
                    <a:gd name="connsiteX3" fmla="*/ 2550 w 850672"/>
                    <a:gd name="connsiteY3" fmla="*/ 1046170 h 1422904"/>
                    <a:gd name="connsiteX4" fmla="*/ 308937 w 850672"/>
                    <a:gd name="connsiteY4" fmla="*/ 712795 h 1422904"/>
                    <a:gd name="connsiteX5" fmla="*/ 550237 w 850672"/>
                    <a:gd name="connsiteY5" fmla="*/ 3182 h 1422904"/>
                    <a:gd name="connsiteX6" fmla="*/ 678825 w 850672"/>
                    <a:gd name="connsiteY6" fmla="*/ 53982 h 1422904"/>
                    <a:gd name="connsiteX7" fmla="*/ 562937 w 850672"/>
                    <a:gd name="connsiteY7" fmla="*/ 285757 h 1422904"/>
                    <a:gd name="connsiteX8" fmla="*/ 377200 w 850672"/>
                    <a:gd name="connsiteY8" fmla="*/ 706444 h 1422904"/>
                    <a:gd name="connsiteX9" fmla="*/ 593100 w 850672"/>
                    <a:gd name="connsiteY9" fmla="*/ 736607 h 14229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50672" h="1422904">
                      <a:moveTo>
                        <a:pt x="635962" y="754069"/>
                      </a:moveTo>
                      <a:cubicBezTo>
                        <a:pt x="635962" y="754069"/>
                        <a:pt x="861387" y="858844"/>
                        <a:pt x="850275" y="1108082"/>
                      </a:cubicBezTo>
                      <a:cubicBezTo>
                        <a:pt x="839162" y="1360494"/>
                        <a:pt x="623262" y="1446219"/>
                        <a:pt x="399425" y="1417645"/>
                      </a:cubicBezTo>
                      <a:cubicBezTo>
                        <a:pt x="143837" y="1384307"/>
                        <a:pt x="-22850" y="1276357"/>
                        <a:pt x="2550" y="1046170"/>
                      </a:cubicBezTo>
                      <a:cubicBezTo>
                        <a:pt x="37475" y="735020"/>
                        <a:pt x="308937" y="712795"/>
                        <a:pt x="308937" y="712795"/>
                      </a:cubicBezTo>
                      <a:cubicBezTo>
                        <a:pt x="308937" y="712795"/>
                        <a:pt x="191462" y="92082"/>
                        <a:pt x="550237" y="3182"/>
                      </a:cubicBezTo>
                      <a:cubicBezTo>
                        <a:pt x="550237" y="3182"/>
                        <a:pt x="653425" y="-19043"/>
                        <a:pt x="678825" y="53982"/>
                      </a:cubicBezTo>
                      <a:cubicBezTo>
                        <a:pt x="704225" y="131769"/>
                        <a:pt x="653425" y="182569"/>
                        <a:pt x="562937" y="285757"/>
                      </a:cubicBezTo>
                      <a:cubicBezTo>
                        <a:pt x="459750" y="401644"/>
                        <a:pt x="359737" y="574682"/>
                        <a:pt x="377200" y="706444"/>
                      </a:cubicBezTo>
                      <a:cubicBezTo>
                        <a:pt x="485150" y="708032"/>
                        <a:pt x="593100" y="736607"/>
                        <a:pt x="593100" y="736607"/>
                      </a:cubicBezTo>
                    </a:path>
                  </a:pathLst>
                </a:custGeom>
                <a:solidFill>
                  <a:srgbClr val="FFFFFF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รูปแบบอิสระ: รูปร่าง 24">
                  <a:extLst>
                    <a:ext uri="{FF2B5EF4-FFF2-40B4-BE49-F238E27FC236}">
                      <a16:creationId xmlns:a16="http://schemas.microsoft.com/office/drawing/2014/main" id="{A68DC7AE-FE58-4925-8F77-FB760E7CD133}"/>
                    </a:ext>
                  </a:extLst>
                </p:cNvPr>
                <p:cNvSpPr/>
                <p:nvPr/>
              </p:nvSpPr>
              <p:spPr>
                <a:xfrm>
                  <a:off x="2786062" y="1582604"/>
                  <a:ext cx="73466" cy="41408"/>
                </a:xfrm>
                <a:custGeom>
                  <a:avLst/>
                  <a:gdLst>
                    <a:gd name="connsiteX0" fmla="*/ 73025 w 73466"/>
                    <a:gd name="connsiteY0" fmla="*/ 41408 h 41408"/>
                    <a:gd name="connsiteX1" fmla="*/ 41275 w 73466"/>
                    <a:gd name="connsiteY1" fmla="*/ 133 h 41408"/>
                    <a:gd name="connsiteX2" fmla="*/ 0 w 73466"/>
                    <a:gd name="connsiteY2" fmla="*/ 31883 h 414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466" h="41408">
                      <a:moveTo>
                        <a:pt x="73025" y="41408"/>
                      </a:moveTo>
                      <a:cubicBezTo>
                        <a:pt x="76200" y="20771"/>
                        <a:pt x="61912" y="1721"/>
                        <a:pt x="41275" y="133"/>
                      </a:cubicBezTo>
                      <a:cubicBezTo>
                        <a:pt x="20638" y="-1454"/>
                        <a:pt x="1588" y="11246"/>
                        <a:pt x="0" y="31883"/>
                      </a:cubicBezTo>
                    </a:path>
                  </a:pathLst>
                </a:custGeom>
                <a:noFill/>
                <a:ln w="1587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รูปแบบอิสระ: รูปร่าง 25">
                  <a:extLst>
                    <a:ext uri="{FF2B5EF4-FFF2-40B4-BE49-F238E27FC236}">
                      <a16:creationId xmlns:a16="http://schemas.microsoft.com/office/drawing/2014/main" id="{174AA211-0C26-4CD2-8C65-BE2E0D33B25F}"/>
                    </a:ext>
                  </a:extLst>
                </p:cNvPr>
                <p:cNvSpPr/>
                <p:nvPr/>
              </p:nvSpPr>
              <p:spPr>
                <a:xfrm>
                  <a:off x="3278187" y="1646104"/>
                  <a:ext cx="73466" cy="41408"/>
                </a:xfrm>
                <a:custGeom>
                  <a:avLst/>
                  <a:gdLst>
                    <a:gd name="connsiteX0" fmla="*/ 73025 w 73466"/>
                    <a:gd name="connsiteY0" fmla="*/ 41408 h 41408"/>
                    <a:gd name="connsiteX1" fmla="*/ 41275 w 73466"/>
                    <a:gd name="connsiteY1" fmla="*/ 133 h 41408"/>
                    <a:gd name="connsiteX2" fmla="*/ 0 w 73466"/>
                    <a:gd name="connsiteY2" fmla="*/ 31883 h 414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466" h="41408">
                      <a:moveTo>
                        <a:pt x="73025" y="41408"/>
                      </a:moveTo>
                      <a:cubicBezTo>
                        <a:pt x="76200" y="20771"/>
                        <a:pt x="61912" y="1721"/>
                        <a:pt x="41275" y="133"/>
                      </a:cubicBezTo>
                      <a:cubicBezTo>
                        <a:pt x="20638" y="-1454"/>
                        <a:pt x="1588" y="11246"/>
                        <a:pt x="0" y="31883"/>
                      </a:cubicBezTo>
                    </a:path>
                  </a:pathLst>
                </a:custGeom>
                <a:noFill/>
                <a:ln w="1587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รูปแบบอิสระ: รูปร่าง 26">
                  <a:extLst>
                    <a:ext uri="{FF2B5EF4-FFF2-40B4-BE49-F238E27FC236}">
                      <a16:creationId xmlns:a16="http://schemas.microsoft.com/office/drawing/2014/main" id="{8092E545-CC0F-4E05-A588-4EDC634169AA}"/>
                    </a:ext>
                  </a:extLst>
                </p:cNvPr>
                <p:cNvSpPr/>
                <p:nvPr/>
              </p:nvSpPr>
              <p:spPr>
                <a:xfrm>
                  <a:off x="2736850" y="1689099"/>
                  <a:ext cx="101599" cy="101600"/>
                </a:xfrm>
                <a:custGeom>
                  <a:avLst/>
                  <a:gdLst>
                    <a:gd name="connsiteX0" fmla="*/ 101600 w 101599"/>
                    <a:gd name="connsiteY0" fmla="*/ 50800 h 101600"/>
                    <a:gd name="connsiteX1" fmla="*/ 50800 w 101599"/>
                    <a:gd name="connsiteY1" fmla="*/ 101600 h 101600"/>
                    <a:gd name="connsiteX2" fmla="*/ 0 w 101599"/>
                    <a:gd name="connsiteY2" fmla="*/ 50800 h 101600"/>
                    <a:gd name="connsiteX3" fmla="*/ 50800 w 101599"/>
                    <a:gd name="connsiteY3" fmla="*/ 0 h 101600"/>
                    <a:gd name="connsiteX4" fmla="*/ 101600 w 101599"/>
                    <a:gd name="connsiteY4" fmla="*/ 50800 h 10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599" h="101600">
                      <a:moveTo>
                        <a:pt x="101600" y="50800"/>
                      </a:moveTo>
                      <a:cubicBezTo>
                        <a:pt x="101600" y="78856"/>
                        <a:pt x="78856" y="101600"/>
                        <a:pt x="50800" y="101600"/>
                      </a:cubicBezTo>
                      <a:cubicBezTo>
                        <a:pt x="22744" y="101600"/>
                        <a:pt x="0" y="78856"/>
                        <a:pt x="0" y="50800"/>
                      </a:cubicBezTo>
                      <a:cubicBezTo>
                        <a:pt x="0" y="22744"/>
                        <a:pt x="22744" y="0"/>
                        <a:pt x="50800" y="0"/>
                      </a:cubicBezTo>
                      <a:cubicBezTo>
                        <a:pt x="78856" y="0"/>
                        <a:pt x="101600" y="22744"/>
                        <a:pt x="101600" y="50800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รูปแบบอิสระ: รูปร่าง 27">
                  <a:extLst>
                    <a:ext uri="{FF2B5EF4-FFF2-40B4-BE49-F238E27FC236}">
                      <a16:creationId xmlns:a16="http://schemas.microsoft.com/office/drawing/2014/main" id="{56522001-CA2B-4509-865F-D07A37015AF3}"/>
                    </a:ext>
                  </a:extLst>
                </p:cNvPr>
                <p:cNvSpPr/>
                <p:nvPr/>
              </p:nvSpPr>
              <p:spPr>
                <a:xfrm>
                  <a:off x="3254375" y="1765300"/>
                  <a:ext cx="101599" cy="101600"/>
                </a:xfrm>
                <a:custGeom>
                  <a:avLst/>
                  <a:gdLst>
                    <a:gd name="connsiteX0" fmla="*/ 101600 w 101599"/>
                    <a:gd name="connsiteY0" fmla="*/ 50800 h 101600"/>
                    <a:gd name="connsiteX1" fmla="*/ 50800 w 101599"/>
                    <a:gd name="connsiteY1" fmla="*/ 101600 h 101600"/>
                    <a:gd name="connsiteX2" fmla="*/ 0 w 101599"/>
                    <a:gd name="connsiteY2" fmla="*/ 50800 h 101600"/>
                    <a:gd name="connsiteX3" fmla="*/ 50800 w 101599"/>
                    <a:gd name="connsiteY3" fmla="*/ 0 h 101600"/>
                    <a:gd name="connsiteX4" fmla="*/ 101600 w 101599"/>
                    <a:gd name="connsiteY4" fmla="*/ 50800 h 10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1599" h="101600">
                      <a:moveTo>
                        <a:pt x="101600" y="50800"/>
                      </a:moveTo>
                      <a:cubicBezTo>
                        <a:pt x="101600" y="78856"/>
                        <a:pt x="78856" y="101600"/>
                        <a:pt x="50800" y="101600"/>
                      </a:cubicBezTo>
                      <a:cubicBezTo>
                        <a:pt x="22744" y="101600"/>
                        <a:pt x="0" y="78856"/>
                        <a:pt x="0" y="50800"/>
                      </a:cubicBezTo>
                      <a:cubicBezTo>
                        <a:pt x="0" y="22744"/>
                        <a:pt x="22744" y="0"/>
                        <a:pt x="50800" y="0"/>
                      </a:cubicBezTo>
                      <a:cubicBezTo>
                        <a:pt x="78856" y="0"/>
                        <a:pt x="101600" y="22744"/>
                        <a:pt x="101600" y="50800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รูปแบบอิสระ: รูปร่าง 28">
                  <a:extLst>
                    <a:ext uri="{FF2B5EF4-FFF2-40B4-BE49-F238E27FC236}">
                      <a16:creationId xmlns:a16="http://schemas.microsoft.com/office/drawing/2014/main" id="{D2BDB5FF-F75E-4380-8E1D-8ACCA45C9ED2}"/>
                    </a:ext>
                  </a:extLst>
                </p:cNvPr>
                <p:cNvSpPr/>
                <p:nvPr/>
              </p:nvSpPr>
              <p:spPr>
                <a:xfrm>
                  <a:off x="2980729" y="1746250"/>
                  <a:ext cx="130899" cy="71437"/>
                </a:xfrm>
                <a:custGeom>
                  <a:avLst/>
                  <a:gdLst>
                    <a:gd name="connsiteX0" fmla="*/ 97433 w 130899"/>
                    <a:gd name="connsiteY0" fmla="*/ 71438 h 71437"/>
                    <a:gd name="connsiteX1" fmla="*/ 100608 w 130899"/>
                    <a:gd name="connsiteY1" fmla="*/ 71438 h 71437"/>
                    <a:gd name="connsiteX2" fmla="*/ 124420 w 130899"/>
                    <a:gd name="connsiteY2" fmla="*/ 63500 h 71437"/>
                    <a:gd name="connsiteX3" fmla="*/ 130770 w 130899"/>
                    <a:gd name="connsiteY3" fmla="*/ 44450 h 71437"/>
                    <a:gd name="connsiteX4" fmla="*/ 122833 w 130899"/>
                    <a:gd name="connsiteY4" fmla="*/ 44450 h 71437"/>
                    <a:gd name="connsiteX5" fmla="*/ 127595 w 130899"/>
                    <a:gd name="connsiteY5" fmla="*/ 44450 h 71437"/>
                    <a:gd name="connsiteX6" fmla="*/ 122833 w 130899"/>
                    <a:gd name="connsiteY6" fmla="*/ 44450 h 71437"/>
                    <a:gd name="connsiteX7" fmla="*/ 118070 w 130899"/>
                    <a:gd name="connsiteY7" fmla="*/ 57150 h 71437"/>
                    <a:gd name="connsiteX8" fmla="*/ 100608 w 130899"/>
                    <a:gd name="connsiteY8" fmla="*/ 61913 h 71437"/>
                    <a:gd name="connsiteX9" fmla="*/ 81558 w 130899"/>
                    <a:gd name="connsiteY9" fmla="*/ 52388 h 71437"/>
                    <a:gd name="connsiteX10" fmla="*/ 73620 w 130899"/>
                    <a:gd name="connsiteY10" fmla="*/ 6350 h 71437"/>
                    <a:gd name="connsiteX11" fmla="*/ 75208 w 130899"/>
                    <a:gd name="connsiteY11" fmla="*/ 1587 h 71437"/>
                    <a:gd name="connsiteX12" fmla="*/ 67270 w 130899"/>
                    <a:gd name="connsiteY12" fmla="*/ 0 h 71437"/>
                    <a:gd name="connsiteX13" fmla="*/ 65683 w 130899"/>
                    <a:gd name="connsiteY13" fmla="*/ 4763 h 71437"/>
                    <a:gd name="connsiteX14" fmla="*/ 43458 w 130899"/>
                    <a:gd name="connsiteY14" fmla="*/ 49212 h 71437"/>
                    <a:gd name="connsiteX15" fmla="*/ 27583 w 130899"/>
                    <a:gd name="connsiteY15" fmla="*/ 52388 h 71437"/>
                    <a:gd name="connsiteX16" fmla="*/ 11708 w 130899"/>
                    <a:gd name="connsiteY16" fmla="*/ 44450 h 71437"/>
                    <a:gd name="connsiteX17" fmla="*/ 8533 w 130899"/>
                    <a:gd name="connsiteY17" fmla="*/ 26987 h 71437"/>
                    <a:gd name="connsiteX18" fmla="*/ 595 w 130899"/>
                    <a:gd name="connsiteY18" fmla="*/ 25400 h 71437"/>
                    <a:gd name="connsiteX19" fmla="*/ 5358 w 130899"/>
                    <a:gd name="connsiteY19" fmla="*/ 49212 h 71437"/>
                    <a:gd name="connsiteX20" fmla="*/ 25995 w 130899"/>
                    <a:gd name="connsiteY20" fmla="*/ 60325 h 71437"/>
                    <a:gd name="connsiteX21" fmla="*/ 48220 w 130899"/>
                    <a:gd name="connsiteY21" fmla="*/ 55563 h 71437"/>
                    <a:gd name="connsiteX22" fmla="*/ 65683 w 130899"/>
                    <a:gd name="connsiteY22" fmla="*/ 33337 h 71437"/>
                    <a:gd name="connsiteX23" fmla="*/ 75208 w 130899"/>
                    <a:gd name="connsiteY23" fmla="*/ 57150 h 71437"/>
                    <a:gd name="connsiteX24" fmla="*/ 97433 w 130899"/>
                    <a:gd name="connsiteY24" fmla="*/ 71438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30899" h="71437">
                      <a:moveTo>
                        <a:pt x="97433" y="71438"/>
                      </a:moveTo>
                      <a:cubicBezTo>
                        <a:pt x="99020" y="71438"/>
                        <a:pt x="99020" y="71438"/>
                        <a:pt x="100608" y="71438"/>
                      </a:cubicBezTo>
                      <a:cubicBezTo>
                        <a:pt x="111720" y="71438"/>
                        <a:pt x="119658" y="69850"/>
                        <a:pt x="124420" y="63500"/>
                      </a:cubicBezTo>
                      <a:cubicBezTo>
                        <a:pt x="132358" y="55563"/>
                        <a:pt x="130770" y="44450"/>
                        <a:pt x="130770" y="44450"/>
                      </a:cubicBezTo>
                      <a:lnTo>
                        <a:pt x="122833" y="44450"/>
                      </a:lnTo>
                      <a:lnTo>
                        <a:pt x="127595" y="44450"/>
                      </a:lnTo>
                      <a:lnTo>
                        <a:pt x="122833" y="44450"/>
                      </a:lnTo>
                      <a:cubicBezTo>
                        <a:pt x="122833" y="44450"/>
                        <a:pt x="122833" y="52388"/>
                        <a:pt x="118070" y="57150"/>
                      </a:cubicBezTo>
                      <a:cubicBezTo>
                        <a:pt x="114895" y="60325"/>
                        <a:pt x="108545" y="61913"/>
                        <a:pt x="100608" y="61913"/>
                      </a:cubicBezTo>
                      <a:cubicBezTo>
                        <a:pt x="92670" y="61913"/>
                        <a:pt x="86320" y="58737"/>
                        <a:pt x="81558" y="52388"/>
                      </a:cubicBezTo>
                      <a:cubicBezTo>
                        <a:pt x="73620" y="42862"/>
                        <a:pt x="70445" y="25400"/>
                        <a:pt x="73620" y="6350"/>
                      </a:cubicBezTo>
                      <a:cubicBezTo>
                        <a:pt x="73620" y="3175"/>
                        <a:pt x="75208" y="1587"/>
                        <a:pt x="75208" y="1587"/>
                      </a:cubicBezTo>
                      <a:lnTo>
                        <a:pt x="67270" y="0"/>
                      </a:lnTo>
                      <a:cubicBezTo>
                        <a:pt x="67270" y="1587"/>
                        <a:pt x="67270" y="3175"/>
                        <a:pt x="65683" y="4763"/>
                      </a:cubicBezTo>
                      <a:cubicBezTo>
                        <a:pt x="64095" y="14288"/>
                        <a:pt x="57745" y="39688"/>
                        <a:pt x="43458" y="49212"/>
                      </a:cubicBezTo>
                      <a:cubicBezTo>
                        <a:pt x="38695" y="52388"/>
                        <a:pt x="33933" y="53975"/>
                        <a:pt x="27583" y="52388"/>
                      </a:cubicBezTo>
                      <a:cubicBezTo>
                        <a:pt x="27583" y="52388"/>
                        <a:pt x="18058" y="50800"/>
                        <a:pt x="11708" y="44450"/>
                      </a:cubicBezTo>
                      <a:cubicBezTo>
                        <a:pt x="8533" y="39688"/>
                        <a:pt x="6945" y="33337"/>
                        <a:pt x="8533" y="26987"/>
                      </a:cubicBezTo>
                      <a:lnTo>
                        <a:pt x="595" y="25400"/>
                      </a:lnTo>
                      <a:cubicBezTo>
                        <a:pt x="-992" y="34925"/>
                        <a:pt x="595" y="42862"/>
                        <a:pt x="5358" y="49212"/>
                      </a:cubicBezTo>
                      <a:cubicBezTo>
                        <a:pt x="13295" y="58737"/>
                        <a:pt x="25995" y="60325"/>
                        <a:pt x="25995" y="60325"/>
                      </a:cubicBezTo>
                      <a:cubicBezTo>
                        <a:pt x="33933" y="61913"/>
                        <a:pt x="40283" y="60325"/>
                        <a:pt x="48220" y="55563"/>
                      </a:cubicBezTo>
                      <a:cubicBezTo>
                        <a:pt x="56158" y="50800"/>
                        <a:pt x="60920" y="41275"/>
                        <a:pt x="65683" y="33337"/>
                      </a:cubicBezTo>
                      <a:cubicBezTo>
                        <a:pt x="67270" y="42862"/>
                        <a:pt x="70445" y="50800"/>
                        <a:pt x="75208" y="57150"/>
                      </a:cubicBezTo>
                      <a:cubicBezTo>
                        <a:pt x="81558" y="65087"/>
                        <a:pt x="89495" y="69850"/>
                        <a:pt x="97433" y="7143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" name="รูปแบบอิสระ: รูปร่าง 29">
                  <a:extLst>
                    <a:ext uri="{FF2B5EF4-FFF2-40B4-BE49-F238E27FC236}">
                      <a16:creationId xmlns:a16="http://schemas.microsoft.com/office/drawing/2014/main" id="{91147E53-DFF7-4669-B93F-F54B012A3AAC}"/>
                    </a:ext>
                  </a:extLst>
                </p:cNvPr>
                <p:cNvSpPr/>
                <p:nvPr/>
              </p:nvSpPr>
              <p:spPr>
                <a:xfrm>
                  <a:off x="3022365" y="1710134"/>
                  <a:ext cx="62334" cy="44052"/>
                </a:xfrm>
                <a:custGeom>
                  <a:avLst/>
                  <a:gdLst>
                    <a:gd name="connsiteX0" fmla="*/ 62147 w 62334"/>
                    <a:gd name="connsiteY0" fmla="*/ 15478 h 44052"/>
                    <a:gd name="connsiteX1" fmla="*/ 27222 w 62334"/>
                    <a:gd name="connsiteY1" fmla="*/ 44053 h 44052"/>
                    <a:gd name="connsiteX2" fmla="*/ 234 w 62334"/>
                    <a:gd name="connsiteY2" fmla="*/ 7540 h 44052"/>
                    <a:gd name="connsiteX3" fmla="*/ 62147 w 62334"/>
                    <a:gd name="connsiteY3" fmla="*/ 15478 h 44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2334" h="44052">
                      <a:moveTo>
                        <a:pt x="62147" y="15478"/>
                      </a:moveTo>
                      <a:cubicBezTo>
                        <a:pt x="65322" y="28178"/>
                        <a:pt x="27222" y="44053"/>
                        <a:pt x="27222" y="44053"/>
                      </a:cubicBezTo>
                      <a:cubicBezTo>
                        <a:pt x="27222" y="44053"/>
                        <a:pt x="-2941" y="20240"/>
                        <a:pt x="234" y="7540"/>
                      </a:cubicBezTo>
                      <a:cubicBezTo>
                        <a:pt x="6584" y="-3572"/>
                        <a:pt x="55797" y="-3572"/>
                        <a:pt x="62147" y="1547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1" name="รูปแบบอิสระ: รูปร่าง 30">
                <a:extLst>
                  <a:ext uri="{FF2B5EF4-FFF2-40B4-BE49-F238E27FC236}">
                    <a16:creationId xmlns:a16="http://schemas.microsoft.com/office/drawing/2014/main" id="{2B0886F1-35D1-4CBD-8F6E-28A7C91F213A}"/>
                  </a:ext>
                </a:extLst>
              </p:cNvPr>
              <p:cNvSpPr/>
              <p:nvPr/>
            </p:nvSpPr>
            <p:spPr>
              <a:xfrm>
                <a:off x="2960570" y="667160"/>
                <a:ext cx="257737" cy="623910"/>
              </a:xfrm>
              <a:custGeom>
                <a:avLst/>
                <a:gdLst>
                  <a:gd name="connsiteX0" fmla="*/ 11230 w 257737"/>
                  <a:gd name="connsiteY0" fmla="*/ 620302 h 623910"/>
                  <a:gd name="connsiteX1" fmla="*/ 203317 w 257737"/>
                  <a:gd name="connsiteY1" fmla="*/ 105952 h 623910"/>
                  <a:gd name="connsiteX2" fmla="*/ 241417 w 257737"/>
                  <a:gd name="connsiteY2" fmla="*/ 2764 h 623910"/>
                  <a:gd name="connsiteX3" fmla="*/ 112830 w 257737"/>
                  <a:gd name="connsiteY3" fmla="*/ 80552 h 623910"/>
                  <a:gd name="connsiteX4" fmla="*/ 11230 w 257737"/>
                  <a:gd name="connsiteY4" fmla="*/ 620302 h 623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737" h="623910">
                    <a:moveTo>
                      <a:pt x="11230" y="620302"/>
                    </a:moveTo>
                    <a:cubicBezTo>
                      <a:pt x="19167" y="658402"/>
                      <a:pt x="-14170" y="388527"/>
                      <a:pt x="203317" y="105952"/>
                    </a:cubicBezTo>
                    <a:cubicBezTo>
                      <a:pt x="203317" y="105952"/>
                      <a:pt x="293805" y="42452"/>
                      <a:pt x="241417" y="2764"/>
                    </a:cubicBezTo>
                    <a:cubicBezTo>
                      <a:pt x="241417" y="2764"/>
                      <a:pt x="190617" y="-22636"/>
                      <a:pt x="112830" y="80552"/>
                    </a:cubicBezTo>
                    <a:cubicBezTo>
                      <a:pt x="38217" y="183739"/>
                      <a:pt x="-26870" y="440914"/>
                      <a:pt x="11230" y="620302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รูปแบบอิสระ: รูปร่าง 31">
                <a:extLst>
                  <a:ext uri="{FF2B5EF4-FFF2-40B4-BE49-F238E27FC236}">
                    <a16:creationId xmlns:a16="http://schemas.microsoft.com/office/drawing/2014/main" id="{013EB7F1-A43B-407A-9C2E-325C9C973399}"/>
                  </a:ext>
                </a:extLst>
              </p:cNvPr>
              <p:cNvSpPr/>
              <p:nvPr/>
            </p:nvSpPr>
            <p:spPr>
              <a:xfrm>
                <a:off x="3225799" y="791099"/>
                <a:ext cx="529058" cy="548750"/>
              </a:xfrm>
              <a:custGeom>
                <a:avLst/>
                <a:gdLst>
                  <a:gd name="connsiteX0" fmla="*/ 0 w 529058"/>
                  <a:gd name="connsiteY0" fmla="*/ 528113 h 548750"/>
                  <a:gd name="connsiteX1" fmla="*/ 382588 w 529058"/>
                  <a:gd name="connsiteY1" fmla="*/ 1063 h 548750"/>
                  <a:gd name="connsiteX2" fmla="*/ 523875 w 529058"/>
                  <a:gd name="connsiteY2" fmla="*/ 62975 h 548750"/>
                  <a:gd name="connsiteX3" fmla="*/ 473075 w 529058"/>
                  <a:gd name="connsiteY3" fmla="*/ 193150 h 548750"/>
                  <a:gd name="connsiteX4" fmla="*/ 55563 w 529058"/>
                  <a:gd name="connsiteY4" fmla="*/ 548750 h 548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9058" h="548750">
                    <a:moveTo>
                      <a:pt x="0" y="528113"/>
                    </a:moveTo>
                    <a:cubicBezTo>
                      <a:pt x="0" y="528113"/>
                      <a:pt x="22225" y="66150"/>
                      <a:pt x="382588" y="1063"/>
                    </a:cubicBezTo>
                    <a:cubicBezTo>
                      <a:pt x="382588" y="1063"/>
                      <a:pt x="501650" y="-13225"/>
                      <a:pt x="523875" y="62975"/>
                    </a:cubicBezTo>
                    <a:cubicBezTo>
                      <a:pt x="549275" y="155050"/>
                      <a:pt x="473075" y="193150"/>
                      <a:pt x="473075" y="193150"/>
                    </a:cubicBezTo>
                    <a:cubicBezTo>
                      <a:pt x="379413" y="239188"/>
                      <a:pt x="177800" y="270938"/>
                      <a:pt x="55563" y="548750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รูปแบบอิสระ: รูปร่าง 32">
                <a:extLst>
                  <a:ext uri="{FF2B5EF4-FFF2-40B4-BE49-F238E27FC236}">
                    <a16:creationId xmlns:a16="http://schemas.microsoft.com/office/drawing/2014/main" id="{3D094A6D-5DD5-4846-B0D6-AF12BBBA8CBA}"/>
                  </a:ext>
                </a:extLst>
              </p:cNvPr>
              <p:cNvSpPr/>
              <p:nvPr/>
            </p:nvSpPr>
            <p:spPr>
              <a:xfrm>
                <a:off x="3254375" y="876104"/>
                <a:ext cx="408514" cy="451045"/>
              </a:xfrm>
              <a:custGeom>
                <a:avLst/>
                <a:gdLst>
                  <a:gd name="connsiteX0" fmla="*/ 360362 w 408514"/>
                  <a:gd name="connsiteY0" fmla="*/ 77983 h 451045"/>
                  <a:gd name="connsiteX1" fmla="*/ 407987 w 408514"/>
                  <a:gd name="connsiteY1" fmla="*/ 41471 h 451045"/>
                  <a:gd name="connsiteX2" fmla="*/ 373063 w 408514"/>
                  <a:gd name="connsiteY2" fmla="*/ 1783 h 451045"/>
                  <a:gd name="connsiteX3" fmla="*/ 0 w 408514"/>
                  <a:gd name="connsiteY3" fmla="*/ 451046 h 451045"/>
                  <a:gd name="connsiteX4" fmla="*/ 360362 w 408514"/>
                  <a:gd name="connsiteY4" fmla="*/ 77983 h 451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8514" h="451045">
                    <a:moveTo>
                      <a:pt x="360362" y="77983"/>
                    </a:moveTo>
                    <a:cubicBezTo>
                      <a:pt x="360362" y="77983"/>
                      <a:pt x="398463" y="77983"/>
                      <a:pt x="407987" y="41471"/>
                    </a:cubicBezTo>
                    <a:cubicBezTo>
                      <a:pt x="411162" y="27183"/>
                      <a:pt x="400050" y="12896"/>
                      <a:pt x="373063" y="1783"/>
                    </a:cubicBezTo>
                    <a:cubicBezTo>
                      <a:pt x="330200" y="-15679"/>
                      <a:pt x="77787" y="92271"/>
                      <a:pt x="0" y="451046"/>
                    </a:cubicBezTo>
                    <a:cubicBezTo>
                      <a:pt x="0" y="451046"/>
                      <a:pt x="90487" y="154183"/>
                      <a:pt x="360362" y="77983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4" name="รูปแบบอิสระ: รูปร่าง 33">
              <a:extLst>
                <a:ext uri="{FF2B5EF4-FFF2-40B4-BE49-F238E27FC236}">
                  <a16:creationId xmlns:a16="http://schemas.microsoft.com/office/drawing/2014/main" id="{3C071CC4-8D9A-4AD5-A131-EF25856BB304}"/>
                </a:ext>
              </a:extLst>
            </p:cNvPr>
            <p:cNvSpPr/>
            <p:nvPr/>
          </p:nvSpPr>
          <p:spPr>
            <a:xfrm>
              <a:off x="2512278" y="1754187"/>
              <a:ext cx="305534" cy="284162"/>
            </a:xfrm>
            <a:custGeom>
              <a:avLst/>
              <a:gdLst>
                <a:gd name="connsiteX0" fmla="*/ 43597 w 305534"/>
                <a:gd name="connsiteY0" fmla="*/ 233362 h 284162"/>
                <a:gd name="connsiteX1" fmla="*/ 51534 w 305534"/>
                <a:gd name="connsiteY1" fmla="*/ 0 h 284162"/>
                <a:gd name="connsiteX2" fmla="*/ 305534 w 305534"/>
                <a:gd name="connsiteY2" fmla="*/ 284162 h 284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5534" h="284162">
                  <a:moveTo>
                    <a:pt x="43597" y="233362"/>
                  </a:moveTo>
                  <a:cubicBezTo>
                    <a:pt x="43597" y="233362"/>
                    <a:pt x="-59591" y="0"/>
                    <a:pt x="51534" y="0"/>
                  </a:cubicBezTo>
                  <a:cubicBezTo>
                    <a:pt x="130909" y="0"/>
                    <a:pt x="305534" y="284162"/>
                    <a:pt x="305534" y="284162"/>
                  </a:cubicBezTo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รูปแบบอิสระ: รูปร่าง 34">
              <a:extLst>
                <a:ext uri="{FF2B5EF4-FFF2-40B4-BE49-F238E27FC236}">
                  <a16:creationId xmlns:a16="http://schemas.microsoft.com/office/drawing/2014/main" id="{F59C6F33-F9D9-414E-8B85-1534B663CD6C}"/>
                </a:ext>
              </a:extLst>
            </p:cNvPr>
            <p:cNvSpPr/>
            <p:nvPr/>
          </p:nvSpPr>
          <p:spPr>
            <a:xfrm>
              <a:off x="2563812" y="2000250"/>
              <a:ext cx="725487" cy="46706"/>
            </a:xfrm>
            <a:custGeom>
              <a:avLst/>
              <a:gdLst>
                <a:gd name="connsiteX0" fmla="*/ 725487 w 725487"/>
                <a:gd name="connsiteY0" fmla="*/ 34925 h 46706"/>
                <a:gd name="connsiteX1" fmla="*/ 0 w 725487"/>
                <a:gd name="connsiteY1" fmla="*/ 0 h 46706"/>
                <a:gd name="connsiteX2" fmla="*/ 357188 w 725487"/>
                <a:gd name="connsiteY2" fmla="*/ 1587 h 46706"/>
                <a:gd name="connsiteX3" fmla="*/ 725487 w 725487"/>
                <a:gd name="connsiteY3" fmla="*/ 34925 h 46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487" h="46706">
                  <a:moveTo>
                    <a:pt x="725487" y="34925"/>
                  </a:moveTo>
                  <a:cubicBezTo>
                    <a:pt x="725487" y="34925"/>
                    <a:pt x="309563" y="77787"/>
                    <a:pt x="0" y="0"/>
                  </a:cubicBezTo>
                  <a:lnTo>
                    <a:pt x="357188" y="1587"/>
                  </a:lnTo>
                  <a:lnTo>
                    <a:pt x="725487" y="34925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รูปแบบอิสระ: รูปร่าง 35">
              <a:extLst>
                <a:ext uri="{FF2B5EF4-FFF2-40B4-BE49-F238E27FC236}">
                  <a16:creationId xmlns:a16="http://schemas.microsoft.com/office/drawing/2014/main" id="{F49F1C38-3DBF-4581-BBCB-4533D9ED18A4}"/>
                </a:ext>
              </a:extLst>
            </p:cNvPr>
            <p:cNvSpPr/>
            <p:nvPr/>
          </p:nvSpPr>
          <p:spPr>
            <a:xfrm>
              <a:off x="3038201" y="1141074"/>
              <a:ext cx="233635" cy="201829"/>
            </a:xfrm>
            <a:custGeom>
              <a:avLst/>
              <a:gdLst>
                <a:gd name="connsiteX0" fmla="*/ 233636 w 233635"/>
                <a:gd name="connsiteY0" fmla="*/ 160676 h 201829"/>
                <a:gd name="connsiteX1" fmla="*/ 273 w 233635"/>
                <a:gd name="connsiteY1" fmla="*/ 119401 h 201829"/>
                <a:gd name="connsiteX2" fmla="*/ 233636 w 233635"/>
                <a:gd name="connsiteY2" fmla="*/ 160676 h 20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3635" h="201829">
                  <a:moveTo>
                    <a:pt x="233636" y="160676"/>
                  </a:moveTo>
                  <a:cubicBezTo>
                    <a:pt x="233636" y="160676"/>
                    <a:pt x="-9252" y="276563"/>
                    <a:pt x="273" y="119401"/>
                  </a:cubicBezTo>
                  <a:cubicBezTo>
                    <a:pt x="6623" y="20976"/>
                    <a:pt x="92348" y="-109199"/>
                    <a:pt x="233636" y="160676"/>
                  </a:cubicBezTo>
                  <a:close/>
                </a:path>
              </a:pathLst>
            </a:custGeom>
            <a:solidFill>
              <a:srgbClr val="FF7BAC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รูปแบบอิสระ: รูปร่าง 36">
              <a:extLst>
                <a:ext uri="{FF2B5EF4-FFF2-40B4-BE49-F238E27FC236}">
                  <a16:creationId xmlns:a16="http://schemas.microsoft.com/office/drawing/2014/main" id="{9E4C04C9-840E-4D6E-8680-D7CAFE07C3C9}"/>
                </a:ext>
              </a:extLst>
            </p:cNvPr>
            <p:cNvSpPr/>
            <p:nvPr/>
          </p:nvSpPr>
          <p:spPr>
            <a:xfrm>
              <a:off x="3235325" y="1228188"/>
              <a:ext cx="239277" cy="197264"/>
            </a:xfrm>
            <a:custGeom>
              <a:avLst/>
              <a:gdLst>
                <a:gd name="connsiteX0" fmla="*/ 0 w 239277"/>
                <a:gd name="connsiteY0" fmla="*/ 71974 h 197264"/>
                <a:gd name="connsiteX1" fmla="*/ 219075 w 239277"/>
                <a:gd name="connsiteY1" fmla="*/ 151349 h 197264"/>
                <a:gd name="connsiteX2" fmla="*/ 0 w 239277"/>
                <a:gd name="connsiteY2" fmla="*/ 71974 h 197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277" h="197264">
                  <a:moveTo>
                    <a:pt x="0" y="71974"/>
                  </a:moveTo>
                  <a:cubicBezTo>
                    <a:pt x="0" y="71974"/>
                    <a:pt x="152400" y="289461"/>
                    <a:pt x="219075" y="151349"/>
                  </a:cubicBezTo>
                  <a:cubicBezTo>
                    <a:pt x="263525" y="62449"/>
                    <a:pt x="252412" y="-91539"/>
                    <a:pt x="0" y="71974"/>
                  </a:cubicBezTo>
                  <a:close/>
                </a:path>
              </a:pathLst>
            </a:custGeom>
            <a:solidFill>
              <a:srgbClr val="FF7BAC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รูปแบบอิสระ: รูปร่าง 37">
              <a:extLst>
                <a:ext uri="{FF2B5EF4-FFF2-40B4-BE49-F238E27FC236}">
                  <a16:creationId xmlns:a16="http://schemas.microsoft.com/office/drawing/2014/main" id="{4271BE2F-DE5A-4E1D-9643-EE6C766FF6B9}"/>
                </a:ext>
              </a:extLst>
            </p:cNvPr>
            <p:cNvSpPr/>
            <p:nvPr/>
          </p:nvSpPr>
          <p:spPr>
            <a:xfrm rot="-4080808">
              <a:off x="3210506" y="1260869"/>
              <a:ext cx="82552" cy="69852"/>
            </a:xfrm>
            <a:custGeom>
              <a:avLst/>
              <a:gdLst>
                <a:gd name="connsiteX0" fmla="*/ 82552 w 82552"/>
                <a:gd name="connsiteY0" fmla="*/ 34926 h 69852"/>
                <a:gd name="connsiteX1" fmla="*/ 41276 w 82552"/>
                <a:gd name="connsiteY1" fmla="*/ 69852 h 69852"/>
                <a:gd name="connsiteX2" fmla="*/ 0 w 82552"/>
                <a:gd name="connsiteY2" fmla="*/ 34926 h 69852"/>
                <a:gd name="connsiteX3" fmla="*/ 41276 w 82552"/>
                <a:gd name="connsiteY3" fmla="*/ 0 h 69852"/>
                <a:gd name="connsiteX4" fmla="*/ 82552 w 82552"/>
                <a:gd name="connsiteY4" fmla="*/ 34926 h 6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2" h="69852">
                  <a:moveTo>
                    <a:pt x="82552" y="34926"/>
                  </a:moveTo>
                  <a:cubicBezTo>
                    <a:pt x="82552" y="54215"/>
                    <a:pt x="64072" y="69852"/>
                    <a:pt x="41276" y="69852"/>
                  </a:cubicBezTo>
                  <a:cubicBezTo>
                    <a:pt x="18480" y="69852"/>
                    <a:pt x="0" y="54215"/>
                    <a:pt x="0" y="34926"/>
                  </a:cubicBezTo>
                  <a:cubicBezTo>
                    <a:pt x="0" y="15637"/>
                    <a:pt x="18480" y="0"/>
                    <a:pt x="41276" y="0"/>
                  </a:cubicBezTo>
                  <a:cubicBezTo>
                    <a:pt x="64072" y="0"/>
                    <a:pt x="82552" y="15637"/>
                    <a:pt x="82552" y="34926"/>
                  </a:cubicBezTo>
                  <a:close/>
                </a:path>
              </a:pathLst>
            </a:custGeom>
            <a:solidFill>
              <a:srgbClr val="FF7BAC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รูปแบบอิสระ: รูปร่าง 38">
              <a:extLst>
                <a:ext uri="{FF2B5EF4-FFF2-40B4-BE49-F238E27FC236}">
                  <a16:creationId xmlns:a16="http://schemas.microsoft.com/office/drawing/2014/main" id="{42B295B9-9ACA-4964-A942-5734998AF381}"/>
                </a:ext>
              </a:extLst>
            </p:cNvPr>
            <p:cNvSpPr/>
            <p:nvPr/>
          </p:nvSpPr>
          <p:spPr>
            <a:xfrm>
              <a:off x="600285" y="3948686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40 w 270433"/>
                <a:gd name="connsiteY2" fmla="*/ 139126 h 271697"/>
                <a:gd name="connsiteX3" fmla="*/ 225215 w 270433"/>
                <a:gd name="connsiteY3" fmla="*/ 135950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6 h 271697"/>
                <a:gd name="connsiteX8" fmla="*/ 220452 w 270433"/>
                <a:gd name="connsiteY8" fmla="*/ 24826 h 271697"/>
                <a:gd name="connsiteX9" fmla="*/ 169652 w 270433"/>
                <a:gd name="connsiteY9" fmla="*/ 51813 h 271697"/>
                <a:gd name="connsiteX10" fmla="*/ 156952 w 270433"/>
                <a:gd name="connsiteY10" fmla="*/ 81975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0 h 271697"/>
                <a:gd name="connsiteX15" fmla="*/ 77577 w 270433"/>
                <a:gd name="connsiteY15" fmla="*/ 8951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0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5 h 271697"/>
                <a:gd name="connsiteX25" fmla="*/ 71227 w 270433"/>
                <a:gd name="connsiteY25" fmla="*/ 199450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7 w 270433"/>
                <a:gd name="connsiteY28" fmla="*/ 255013 h 271697"/>
                <a:gd name="connsiteX29" fmla="*/ 133140 w 270433"/>
                <a:gd name="connsiteY29" fmla="*/ 270888 h 271697"/>
                <a:gd name="connsiteX30" fmla="*/ 160127 w 270433"/>
                <a:gd name="connsiteY30" fmla="*/ 247075 h 271697"/>
                <a:gd name="connsiteX31" fmla="*/ 166477 w 270433"/>
                <a:gd name="connsiteY31" fmla="*/ 235963 h 271697"/>
                <a:gd name="connsiteX32" fmla="*/ 171240 w 270433"/>
                <a:gd name="connsiteY32" fmla="*/ 229613 h 271697"/>
                <a:gd name="connsiteX33" fmla="*/ 176002 w 270433"/>
                <a:gd name="connsiteY33" fmla="*/ 215325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5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2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40" y="139126"/>
                  </a:cubicBezTo>
                  <a:cubicBezTo>
                    <a:pt x="231565" y="137538"/>
                    <a:pt x="228390" y="135950"/>
                    <a:pt x="225215" y="135950"/>
                  </a:cubicBezTo>
                  <a:cubicBezTo>
                    <a:pt x="223627" y="135950"/>
                    <a:pt x="222040" y="134363"/>
                    <a:pt x="220452" y="134363"/>
                  </a:cubicBezTo>
                  <a:cubicBezTo>
                    <a:pt x="228390" y="129600"/>
                    <a:pt x="234740" y="123251"/>
                    <a:pt x="242677" y="116901"/>
                  </a:cubicBezTo>
                  <a:cubicBezTo>
                    <a:pt x="250615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6"/>
                  </a:cubicBezTo>
                  <a:cubicBezTo>
                    <a:pt x="260140" y="35938"/>
                    <a:pt x="241090" y="26413"/>
                    <a:pt x="220452" y="24826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7" y="70863"/>
                    <a:pt x="156952" y="81975"/>
                  </a:cubicBezTo>
                  <a:cubicBezTo>
                    <a:pt x="156952" y="78801"/>
                    <a:pt x="155365" y="74038"/>
                    <a:pt x="153777" y="70863"/>
                  </a:cubicBezTo>
                  <a:cubicBezTo>
                    <a:pt x="155365" y="59751"/>
                    <a:pt x="153777" y="48638"/>
                    <a:pt x="150602" y="39113"/>
                  </a:cubicBezTo>
                  <a:cubicBezTo>
                    <a:pt x="145840" y="24826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0"/>
                  </a:cubicBezTo>
                  <a:cubicBezTo>
                    <a:pt x="101390" y="-2162"/>
                    <a:pt x="87102" y="-574"/>
                    <a:pt x="77577" y="8951"/>
                  </a:cubicBezTo>
                  <a:cubicBezTo>
                    <a:pt x="75990" y="10538"/>
                    <a:pt x="74402" y="12126"/>
                    <a:pt x="74402" y="13713"/>
                  </a:cubicBezTo>
                  <a:cubicBezTo>
                    <a:pt x="71227" y="16888"/>
                    <a:pt x="69640" y="18475"/>
                    <a:pt x="66465" y="21651"/>
                  </a:cubicBezTo>
                  <a:cubicBezTo>
                    <a:pt x="58527" y="34350"/>
                    <a:pt x="56940" y="51813"/>
                    <a:pt x="61702" y="66100"/>
                  </a:cubicBezTo>
                  <a:cubicBezTo>
                    <a:pt x="64877" y="74038"/>
                    <a:pt x="69640" y="81975"/>
                    <a:pt x="74402" y="89913"/>
                  </a:cubicBezTo>
                  <a:cubicBezTo>
                    <a:pt x="68052" y="89913"/>
                    <a:pt x="60115" y="88326"/>
                    <a:pt x="53765" y="89913"/>
                  </a:cubicBezTo>
                  <a:cubicBezTo>
                    <a:pt x="34715" y="91501"/>
                    <a:pt x="17252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5" y="185163"/>
                    <a:pt x="49002" y="189926"/>
                    <a:pt x="68052" y="185163"/>
                  </a:cubicBezTo>
                  <a:cubicBezTo>
                    <a:pt x="69640" y="185163"/>
                    <a:pt x="72815" y="183575"/>
                    <a:pt x="74402" y="183575"/>
                  </a:cubicBezTo>
                  <a:cubicBezTo>
                    <a:pt x="72815" y="188338"/>
                    <a:pt x="71227" y="194688"/>
                    <a:pt x="71227" y="199450"/>
                  </a:cubicBezTo>
                  <a:cubicBezTo>
                    <a:pt x="69640" y="215325"/>
                    <a:pt x="75990" y="231200"/>
                    <a:pt x="85515" y="243901"/>
                  </a:cubicBezTo>
                  <a:cubicBezTo>
                    <a:pt x="88690" y="247075"/>
                    <a:pt x="91865" y="250251"/>
                    <a:pt x="95040" y="251838"/>
                  </a:cubicBezTo>
                  <a:cubicBezTo>
                    <a:pt x="95040" y="253426"/>
                    <a:pt x="96627" y="255013"/>
                    <a:pt x="96627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7" y="247075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0"/>
                    <a:pt x="171240" y="229613"/>
                  </a:cubicBezTo>
                  <a:cubicBezTo>
                    <a:pt x="172827" y="224850"/>
                    <a:pt x="176002" y="220088"/>
                    <a:pt x="176002" y="215325"/>
                  </a:cubicBezTo>
                  <a:cubicBezTo>
                    <a:pt x="183940" y="218501"/>
                    <a:pt x="191877" y="221676"/>
                    <a:pt x="201402" y="221676"/>
                  </a:cubicBezTo>
                  <a:cubicBezTo>
                    <a:pt x="204577" y="224850"/>
                    <a:pt x="207752" y="226438"/>
                    <a:pt x="212515" y="228026"/>
                  </a:cubicBezTo>
                  <a:cubicBezTo>
                    <a:pt x="223627" y="232788"/>
                    <a:pt x="234740" y="232788"/>
                    <a:pt x="244265" y="226438"/>
                  </a:cubicBezTo>
                  <a:cubicBezTo>
                    <a:pt x="260140" y="218501"/>
                    <a:pt x="268077" y="201038"/>
                    <a:pt x="269665" y="183575"/>
                  </a:cubicBezTo>
                  <a:cubicBezTo>
                    <a:pt x="268077" y="169288"/>
                    <a:pt x="256965" y="151825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รูปแบบอิสระ: รูปร่าง 39">
              <a:extLst>
                <a:ext uri="{FF2B5EF4-FFF2-40B4-BE49-F238E27FC236}">
                  <a16:creationId xmlns:a16="http://schemas.microsoft.com/office/drawing/2014/main" id="{3EF00BF4-435B-40AC-A4F0-0BCF7AC99977}"/>
                </a:ext>
              </a:extLst>
            </p:cNvPr>
            <p:cNvSpPr/>
            <p:nvPr/>
          </p:nvSpPr>
          <p:spPr>
            <a:xfrm>
              <a:off x="5648535" y="1869061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40 w 270433"/>
                <a:gd name="connsiteY2" fmla="*/ 139126 h 271697"/>
                <a:gd name="connsiteX3" fmla="*/ 225215 w 270433"/>
                <a:gd name="connsiteY3" fmla="*/ 135951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6 h 271697"/>
                <a:gd name="connsiteX8" fmla="*/ 220452 w 270433"/>
                <a:gd name="connsiteY8" fmla="*/ 24826 h 271697"/>
                <a:gd name="connsiteX9" fmla="*/ 169652 w 270433"/>
                <a:gd name="connsiteY9" fmla="*/ 51813 h 271697"/>
                <a:gd name="connsiteX10" fmla="*/ 156952 w 270433"/>
                <a:gd name="connsiteY10" fmla="*/ 81976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1 h 271697"/>
                <a:gd name="connsiteX15" fmla="*/ 77577 w 270433"/>
                <a:gd name="connsiteY15" fmla="*/ 8951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1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6 h 271697"/>
                <a:gd name="connsiteX25" fmla="*/ 71227 w 270433"/>
                <a:gd name="connsiteY25" fmla="*/ 199451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7 w 270433"/>
                <a:gd name="connsiteY28" fmla="*/ 255013 h 271697"/>
                <a:gd name="connsiteX29" fmla="*/ 133140 w 270433"/>
                <a:gd name="connsiteY29" fmla="*/ 270888 h 271697"/>
                <a:gd name="connsiteX30" fmla="*/ 160127 w 270433"/>
                <a:gd name="connsiteY30" fmla="*/ 247076 h 271697"/>
                <a:gd name="connsiteX31" fmla="*/ 166477 w 270433"/>
                <a:gd name="connsiteY31" fmla="*/ 235963 h 271697"/>
                <a:gd name="connsiteX32" fmla="*/ 171240 w 270433"/>
                <a:gd name="connsiteY32" fmla="*/ 229613 h 271697"/>
                <a:gd name="connsiteX33" fmla="*/ 176002 w 270433"/>
                <a:gd name="connsiteY33" fmla="*/ 215326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6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2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40" y="139126"/>
                  </a:cubicBezTo>
                  <a:cubicBezTo>
                    <a:pt x="231565" y="137538"/>
                    <a:pt x="228390" y="135951"/>
                    <a:pt x="225215" y="135951"/>
                  </a:cubicBezTo>
                  <a:cubicBezTo>
                    <a:pt x="223627" y="135951"/>
                    <a:pt x="222040" y="134363"/>
                    <a:pt x="220452" y="134363"/>
                  </a:cubicBezTo>
                  <a:cubicBezTo>
                    <a:pt x="228390" y="129601"/>
                    <a:pt x="234740" y="123251"/>
                    <a:pt x="242677" y="116901"/>
                  </a:cubicBezTo>
                  <a:cubicBezTo>
                    <a:pt x="250615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6"/>
                  </a:cubicBezTo>
                  <a:cubicBezTo>
                    <a:pt x="260140" y="35938"/>
                    <a:pt x="241090" y="26413"/>
                    <a:pt x="220452" y="24826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7" y="70863"/>
                    <a:pt x="156952" y="81976"/>
                  </a:cubicBezTo>
                  <a:cubicBezTo>
                    <a:pt x="156952" y="78801"/>
                    <a:pt x="155365" y="74038"/>
                    <a:pt x="153777" y="70863"/>
                  </a:cubicBezTo>
                  <a:cubicBezTo>
                    <a:pt x="155365" y="59751"/>
                    <a:pt x="153777" y="48638"/>
                    <a:pt x="150602" y="39113"/>
                  </a:cubicBezTo>
                  <a:cubicBezTo>
                    <a:pt x="145840" y="24826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1"/>
                  </a:cubicBezTo>
                  <a:cubicBezTo>
                    <a:pt x="101390" y="-2162"/>
                    <a:pt x="87102" y="-574"/>
                    <a:pt x="77577" y="8951"/>
                  </a:cubicBezTo>
                  <a:cubicBezTo>
                    <a:pt x="75990" y="10538"/>
                    <a:pt x="74402" y="12126"/>
                    <a:pt x="74402" y="13713"/>
                  </a:cubicBezTo>
                  <a:cubicBezTo>
                    <a:pt x="71227" y="16888"/>
                    <a:pt x="69640" y="18476"/>
                    <a:pt x="66465" y="21651"/>
                  </a:cubicBezTo>
                  <a:cubicBezTo>
                    <a:pt x="58527" y="34351"/>
                    <a:pt x="56940" y="51813"/>
                    <a:pt x="61702" y="66101"/>
                  </a:cubicBezTo>
                  <a:cubicBezTo>
                    <a:pt x="64877" y="74038"/>
                    <a:pt x="69640" y="81976"/>
                    <a:pt x="74402" y="89913"/>
                  </a:cubicBezTo>
                  <a:cubicBezTo>
                    <a:pt x="68052" y="89913"/>
                    <a:pt x="60115" y="88326"/>
                    <a:pt x="53765" y="89913"/>
                  </a:cubicBezTo>
                  <a:cubicBezTo>
                    <a:pt x="34715" y="91501"/>
                    <a:pt x="17252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5" y="185163"/>
                    <a:pt x="49002" y="189926"/>
                    <a:pt x="68052" y="185163"/>
                  </a:cubicBezTo>
                  <a:cubicBezTo>
                    <a:pt x="69640" y="185163"/>
                    <a:pt x="72815" y="183576"/>
                    <a:pt x="74402" y="183576"/>
                  </a:cubicBezTo>
                  <a:cubicBezTo>
                    <a:pt x="72815" y="188338"/>
                    <a:pt x="71227" y="194688"/>
                    <a:pt x="71227" y="199451"/>
                  </a:cubicBezTo>
                  <a:cubicBezTo>
                    <a:pt x="69640" y="215326"/>
                    <a:pt x="75990" y="231201"/>
                    <a:pt x="85515" y="243901"/>
                  </a:cubicBezTo>
                  <a:cubicBezTo>
                    <a:pt x="88690" y="247076"/>
                    <a:pt x="91865" y="250251"/>
                    <a:pt x="95040" y="251838"/>
                  </a:cubicBezTo>
                  <a:cubicBezTo>
                    <a:pt x="95040" y="253426"/>
                    <a:pt x="96627" y="255013"/>
                    <a:pt x="96627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7" y="247076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1"/>
                    <a:pt x="171240" y="229613"/>
                  </a:cubicBezTo>
                  <a:cubicBezTo>
                    <a:pt x="172827" y="224851"/>
                    <a:pt x="176002" y="220088"/>
                    <a:pt x="176002" y="215326"/>
                  </a:cubicBezTo>
                  <a:cubicBezTo>
                    <a:pt x="183940" y="218501"/>
                    <a:pt x="191877" y="221676"/>
                    <a:pt x="201402" y="221676"/>
                  </a:cubicBezTo>
                  <a:cubicBezTo>
                    <a:pt x="204577" y="224851"/>
                    <a:pt x="207752" y="226438"/>
                    <a:pt x="212515" y="228026"/>
                  </a:cubicBezTo>
                  <a:cubicBezTo>
                    <a:pt x="223627" y="232788"/>
                    <a:pt x="234740" y="232788"/>
                    <a:pt x="244265" y="226438"/>
                  </a:cubicBezTo>
                  <a:cubicBezTo>
                    <a:pt x="260140" y="218501"/>
                    <a:pt x="268077" y="201038"/>
                    <a:pt x="269665" y="183576"/>
                  </a:cubicBezTo>
                  <a:cubicBezTo>
                    <a:pt x="268077" y="169288"/>
                    <a:pt x="256965" y="151826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รูปแบบอิสระ: รูปร่าง 40">
              <a:extLst>
                <a:ext uri="{FF2B5EF4-FFF2-40B4-BE49-F238E27FC236}">
                  <a16:creationId xmlns:a16="http://schemas.microsoft.com/office/drawing/2014/main" id="{42AE274E-8BB3-4660-A1D9-DBC57B32416B}"/>
                </a:ext>
              </a:extLst>
            </p:cNvPr>
            <p:cNvSpPr/>
            <p:nvPr/>
          </p:nvSpPr>
          <p:spPr>
            <a:xfrm>
              <a:off x="1279788" y="1122362"/>
              <a:ext cx="184088" cy="186127"/>
            </a:xfrm>
            <a:custGeom>
              <a:avLst/>
              <a:gdLst>
                <a:gd name="connsiteX0" fmla="*/ 166424 w 184088"/>
                <a:gd name="connsiteY0" fmla="*/ 98425 h 186127"/>
                <a:gd name="connsiteX1" fmla="*/ 163249 w 184088"/>
                <a:gd name="connsiteY1" fmla="*/ 96838 h 186127"/>
                <a:gd name="connsiteX2" fmla="*/ 161661 w 184088"/>
                <a:gd name="connsiteY2" fmla="*/ 95250 h 186127"/>
                <a:gd name="connsiteX3" fmla="*/ 155311 w 184088"/>
                <a:gd name="connsiteY3" fmla="*/ 93662 h 186127"/>
                <a:gd name="connsiteX4" fmla="*/ 152136 w 184088"/>
                <a:gd name="connsiteY4" fmla="*/ 92075 h 186127"/>
                <a:gd name="connsiteX5" fmla="*/ 166424 w 184088"/>
                <a:gd name="connsiteY5" fmla="*/ 80963 h 186127"/>
                <a:gd name="connsiteX6" fmla="*/ 180711 w 184088"/>
                <a:gd name="connsiteY6" fmla="*/ 63500 h 186127"/>
                <a:gd name="connsiteX7" fmla="*/ 182299 w 184088"/>
                <a:gd name="connsiteY7" fmla="*/ 39687 h 186127"/>
                <a:gd name="connsiteX8" fmla="*/ 150549 w 184088"/>
                <a:gd name="connsiteY8" fmla="*/ 17463 h 186127"/>
                <a:gd name="connsiteX9" fmla="*/ 115624 w 184088"/>
                <a:gd name="connsiteY9" fmla="*/ 36513 h 186127"/>
                <a:gd name="connsiteX10" fmla="*/ 107686 w 184088"/>
                <a:gd name="connsiteY10" fmla="*/ 57150 h 186127"/>
                <a:gd name="connsiteX11" fmla="*/ 106099 w 184088"/>
                <a:gd name="connsiteY11" fmla="*/ 49213 h 186127"/>
                <a:gd name="connsiteX12" fmla="*/ 104511 w 184088"/>
                <a:gd name="connsiteY12" fmla="*/ 26988 h 186127"/>
                <a:gd name="connsiteX13" fmla="*/ 82286 w 184088"/>
                <a:gd name="connsiteY13" fmla="*/ 3175 h 186127"/>
                <a:gd name="connsiteX14" fmla="*/ 79111 w 184088"/>
                <a:gd name="connsiteY14" fmla="*/ 1588 h 186127"/>
                <a:gd name="connsiteX15" fmla="*/ 53711 w 184088"/>
                <a:gd name="connsiteY15" fmla="*/ 6350 h 186127"/>
                <a:gd name="connsiteX16" fmla="*/ 50536 w 184088"/>
                <a:gd name="connsiteY16" fmla="*/ 9525 h 186127"/>
                <a:gd name="connsiteX17" fmla="*/ 45774 w 184088"/>
                <a:gd name="connsiteY17" fmla="*/ 15875 h 186127"/>
                <a:gd name="connsiteX18" fmla="*/ 42599 w 184088"/>
                <a:gd name="connsiteY18" fmla="*/ 46037 h 186127"/>
                <a:gd name="connsiteX19" fmla="*/ 50536 w 184088"/>
                <a:gd name="connsiteY19" fmla="*/ 61912 h 186127"/>
                <a:gd name="connsiteX20" fmla="*/ 36249 w 184088"/>
                <a:gd name="connsiteY20" fmla="*/ 61912 h 186127"/>
                <a:gd name="connsiteX21" fmla="*/ 4499 w 184088"/>
                <a:gd name="connsiteY21" fmla="*/ 79375 h 186127"/>
                <a:gd name="connsiteX22" fmla="*/ 9261 w 184088"/>
                <a:gd name="connsiteY22" fmla="*/ 117475 h 186127"/>
                <a:gd name="connsiteX23" fmla="*/ 45774 w 184088"/>
                <a:gd name="connsiteY23" fmla="*/ 127000 h 186127"/>
                <a:gd name="connsiteX24" fmla="*/ 50536 w 184088"/>
                <a:gd name="connsiteY24" fmla="*/ 125412 h 186127"/>
                <a:gd name="connsiteX25" fmla="*/ 47361 w 184088"/>
                <a:gd name="connsiteY25" fmla="*/ 136525 h 186127"/>
                <a:gd name="connsiteX26" fmla="*/ 56886 w 184088"/>
                <a:gd name="connsiteY26" fmla="*/ 166687 h 186127"/>
                <a:gd name="connsiteX27" fmla="*/ 63236 w 184088"/>
                <a:gd name="connsiteY27" fmla="*/ 171450 h 186127"/>
                <a:gd name="connsiteX28" fmla="*/ 64824 w 184088"/>
                <a:gd name="connsiteY28" fmla="*/ 174625 h 186127"/>
                <a:gd name="connsiteX29" fmla="*/ 90224 w 184088"/>
                <a:gd name="connsiteY29" fmla="*/ 185738 h 186127"/>
                <a:gd name="connsiteX30" fmla="*/ 109274 w 184088"/>
                <a:gd name="connsiteY30" fmla="*/ 169863 h 186127"/>
                <a:gd name="connsiteX31" fmla="*/ 114036 w 184088"/>
                <a:gd name="connsiteY31" fmla="*/ 161925 h 186127"/>
                <a:gd name="connsiteX32" fmla="*/ 117211 w 184088"/>
                <a:gd name="connsiteY32" fmla="*/ 157162 h 186127"/>
                <a:gd name="connsiteX33" fmla="*/ 120386 w 184088"/>
                <a:gd name="connsiteY33" fmla="*/ 147638 h 186127"/>
                <a:gd name="connsiteX34" fmla="*/ 137849 w 184088"/>
                <a:gd name="connsiteY34" fmla="*/ 152400 h 186127"/>
                <a:gd name="connsiteX35" fmla="*/ 144199 w 184088"/>
                <a:gd name="connsiteY35" fmla="*/ 157162 h 186127"/>
                <a:gd name="connsiteX36" fmla="*/ 166424 w 184088"/>
                <a:gd name="connsiteY36" fmla="*/ 157162 h 186127"/>
                <a:gd name="connsiteX37" fmla="*/ 183886 w 184088"/>
                <a:gd name="connsiteY37" fmla="*/ 128588 h 186127"/>
                <a:gd name="connsiteX38" fmla="*/ 166424 w 184088"/>
                <a:gd name="connsiteY38" fmla="*/ 98425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088" h="186127">
                  <a:moveTo>
                    <a:pt x="166424" y="98425"/>
                  </a:moveTo>
                  <a:cubicBezTo>
                    <a:pt x="164836" y="98425"/>
                    <a:pt x="164836" y="98425"/>
                    <a:pt x="163249" y="96838"/>
                  </a:cubicBezTo>
                  <a:cubicBezTo>
                    <a:pt x="163249" y="96838"/>
                    <a:pt x="161661" y="95250"/>
                    <a:pt x="161661" y="95250"/>
                  </a:cubicBezTo>
                  <a:cubicBezTo>
                    <a:pt x="160074" y="93662"/>
                    <a:pt x="156899" y="93662"/>
                    <a:pt x="155311" y="93662"/>
                  </a:cubicBezTo>
                  <a:cubicBezTo>
                    <a:pt x="153724" y="93662"/>
                    <a:pt x="153724" y="93662"/>
                    <a:pt x="152136" y="92075"/>
                  </a:cubicBezTo>
                  <a:cubicBezTo>
                    <a:pt x="156899" y="88900"/>
                    <a:pt x="161661" y="84138"/>
                    <a:pt x="166424" y="80963"/>
                  </a:cubicBezTo>
                  <a:cubicBezTo>
                    <a:pt x="172774" y="76200"/>
                    <a:pt x="177536" y="71437"/>
                    <a:pt x="180711" y="63500"/>
                  </a:cubicBezTo>
                  <a:cubicBezTo>
                    <a:pt x="183886" y="55562"/>
                    <a:pt x="185474" y="47625"/>
                    <a:pt x="182299" y="39687"/>
                  </a:cubicBezTo>
                  <a:cubicBezTo>
                    <a:pt x="177536" y="25400"/>
                    <a:pt x="163249" y="19050"/>
                    <a:pt x="150549" y="17463"/>
                  </a:cubicBezTo>
                  <a:cubicBezTo>
                    <a:pt x="136261" y="15875"/>
                    <a:pt x="123561" y="23812"/>
                    <a:pt x="115624" y="36513"/>
                  </a:cubicBezTo>
                  <a:cubicBezTo>
                    <a:pt x="110861" y="42863"/>
                    <a:pt x="109274" y="49213"/>
                    <a:pt x="107686" y="57150"/>
                  </a:cubicBezTo>
                  <a:cubicBezTo>
                    <a:pt x="107686" y="53975"/>
                    <a:pt x="106099" y="52388"/>
                    <a:pt x="106099" y="49213"/>
                  </a:cubicBezTo>
                  <a:cubicBezTo>
                    <a:pt x="106099" y="41275"/>
                    <a:pt x="106099" y="34925"/>
                    <a:pt x="104511" y="26988"/>
                  </a:cubicBezTo>
                  <a:cubicBezTo>
                    <a:pt x="101336" y="17463"/>
                    <a:pt x="93399" y="7937"/>
                    <a:pt x="82286" y="3175"/>
                  </a:cubicBezTo>
                  <a:cubicBezTo>
                    <a:pt x="80699" y="3175"/>
                    <a:pt x="80699" y="1588"/>
                    <a:pt x="79111" y="1588"/>
                  </a:cubicBezTo>
                  <a:cubicBezTo>
                    <a:pt x="71174" y="-1588"/>
                    <a:pt x="60061" y="0"/>
                    <a:pt x="53711" y="6350"/>
                  </a:cubicBezTo>
                  <a:cubicBezTo>
                    <a:pt x="52124" y="7937"/>
                    <a:pt x="52124" y="7937"/>
                    <a:pt x="50536" y="9525"/>
                  </a:cubicBezTo>
                  <a:cubicBezTo>
                    <a:pt x="48949" y="11113"/>
                    <a:pt x="47361" y="12700"/>
                    <a:pt x="45774" y="15875"/>
                  </a:cubicBezTo>
                  <a:cubicBezTo>
                    <a:pt x="41011" y="23812"/>
                    <a:pt x="39424" y="36513"/>
                    <a:pt x="42599" y="46037"/>
                  </a:cubicBezTo>
                  <a:cubicBezTo>
                    <a:pt x="44186" y="52388"/>
                    <a:pt x="47361" y="57150"/>
                    <a:pt x="50536" y="61912"/>
                  </a:cubicBezTo>
                  <a:cubicBezTo>
                    <a:pt x="45774" y="61912"/>
                    <a:pt x="41011" y="60325"/>
                    <a:pt x="36249" y="61912"/>
                  </a:cubicBezTo>
                  <a:cubicBezTo>
                    <a:pt x="23549" y="63500"/>
                    <a:pt x="10849" y="68263"/>
                    <a:pt x="4499" y="79375"/>
                  </a:cubicBezTo>
                  <a:cubicBezTo>
                    <a:pt x="-3439" y="92075"/>
                    <a:pt x="-264" y="107950"/>
                    <a:pt x="9261" y="117475"/>
                  </a:cubicBezTo>
                  <a:cubicBezTo>
                    <a:pt x="18786" y="127000"/>
                    <a:pt x="33074" y="130175"/>
                    <a:pt x="45774" y="127000"/>
                  </a:cubicBezTo>
                  <a:cubicBezTo>
                    <a:pt x="47361" y="127000"/>
                    <a:pt x="48949" y="125412"/>
                    <a:pt x="50536" y="125412"/>
                  </a:cubicBezTo>
                  <a:cubicBezTo>
                    <a:pt x="48949" y="128588"/>
                    <a:pt x="48949" y="131763"/>
                    <a:pt x="47361" y="136525"/>
                  </a:cubicBezTo>
                  <a:cubicBezTo>
                    <a:pt x="45774" y="147638"/>
                    <a:pt x="50536" y="157162"/>
                    <a:pt x="56886" y="166687"/>
                  </a:cubicBezTo>
                  <a:cubicBezTo>
                    <a:pt x="58474" y="168275"/>
                    <a:pt x="60061" y="169863"/>
                    <a:pt x="63236" y="171450"/>
                  </a:cubicBezTo>
                  <a:cubicBezTo>
                    <a:pt x="63236" y="173037"/>
                    <a:pt x="63236" y="173037"/>
                    <a:pt x="64824" y="174625"/>
                  </a:cubicBezTo>
                  <a:cubicBezTo>
                    <a:pt x="69586" y="184150"/>
                    <a:pt x="79111" y="187325"/>
                    <a:pt x="90224" y="185738"/>
                  </a:cubicBezTo>
                  <a:cubicBezTo>
                    <a:pt x="98161" y="184150"/>
                    <a:pt x="104511" y="176213"/>
                    <a:pt x="109274" y="169863"/>
                  </a:cubicBezTo>
                  <a:cubicBezTo>
                    <a:pt x="110861" y="168275"/>
                    <a:pt x="112449" y="165100"/>
                    <a:pt x="114036" y="161925"/>
                  </a:cubicBezTo>
                  <a:cubicBezTo>
                    <a:pt x="115624" y="160338"/>
                    <a:pt x="115624" y="158750"/>
                    <a:pt x="117211" y="157162"/>
                  </a:cubicBezTo>
                  <a:cubicBezTo>
                    <a:pt x="118799" y="153988"/>
                    <a:pt x="120386" y="150812"/>
                    <a:pt x="120386" y="147638"/>
                  </a:cubicBezTo>
                  <a:cubicBezTo>
                    <a:pt x="125149" y="150812"/>
                    <a:pt x="131499" y="152400"/>
                    <a:pt x="137849" y="152400"/>
                  </a:cubicBezTo>
                  <a:cubicBezTo>
                    <a:pt x="139436" y="153988"/>
                    <a:pt x="142611" y="155575"/>
                    <a:pt x="144199" y="157162"/>
                  </a:cubicBezTo>
                  <a:cubicBezTo>
                    <a:pt x="152136" y="160338"/>
                    <a:pt x="158486" y="160338"/>
                    <a:pt x="166424" y="157162"/>
                  </a:cubicBezTo>
                  <a:cubicBezTo>
                    <a:pt x="177536" y="152400"/>
                    <a:pt x="182299" y="139700"/>
                    <a:pt x="183886" y="128588"/>
                  </a:cubicBezTo>
                  <a:cubicBezTo>
                    <a:pt x="185474" y="115888"/>
                    <a:pt x="177536" y="104775"/>
                    <a:pt x="166424" y="984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รูปแบบอิสระ: รูปร่าง 41">
              <a:extLst>
                <a:ext uri="{FF2B5EF4-FFF2-40B4-BE49-F238E27FC236}">
                  <a16:creationId xmlns:a16="http://schemas.microsoft.com/office/drawing/2014/main" id="{37C656AF-DDA2-4C96-A907-DB07F7BCD651}"/>
                </a:ext>
              </a:extLst>
            </p:cNvPr>
            <p:cNvSpPr/>
            <p:nvPr/>
          </p:nvSpPr>
          <p:spPr>
            <a:xfrm>
              <a:off x="5343788" y="4614862"/>
              <a:ext cx="184088" cy="186127"/>
            </a:xfrm>
            <a:custGeom>
              <a:avLst/>
              <a:gdLst>
                <a:gd name="connsiteX0" fmla="*/ 166424 w 184088"/>
                <a:gd name="connsiteY0" fmla="*/ 98425 h 186127"/>
                <a:gd name="connsiteX1" fmla="*/ 163249 w 184088"/>
                <a:gd name="connsiteY1" fmla="*/ 96837 h 186127"/>
                <a:gd name="connsiteX2" fmla="*/ 161661 w 184088"/>
                <a:gd name="connsiteY2" fmla="*/ 95250 h 186127"/>
                <a:gd name="connsiteX3" fmla="*/ 155311 w 184088"/>
                <a:gd name="connsiteY3" fmla="*/ 93663 h 186127"/>
                <a:gd name="connsiteX4" fmla="*/ 152136 w 184088"/>
                <a:gd name="connsiteY4" fmla="*/ 92075 h 186127"/>
                <a:gd name="connsiteX5" fmla="*/ 166424 w 184088"/>
                <a:gd name="connsiteY5" fmla="*/ 80962 h 186127"/>
                <a:gd name="connsiteX6" fmla="*/ 180711 w 184088"/>
                <a:gd name="connsiteY6" fmla="*/ 63500 h 186127"/>
                <a:gd name="connsiteX7" fmla="*/ 182299 w 184088"/>
                <a:gd name="connsiteY7" fmla="*/ 39688 h 186127"/>
                <a:gd name="connsiteX8" fmla="*/ 150549 w 184088"/>
                <a:gd name="connsiteY8" fmla="*/ 17462 h 186127"/>
                <a:gd name="connsiteX9" fmla="*/ 115624 w 184088"/>
                <a:gd name="connsiteY9" fmla="*/ 36512 h 186127"/>
                <a:gd name="connsiteX10" fmla="*/ 107686 w 184088"/>
                <a:gd name="connsiteY10" fmla="*/ 57150 h 186127"/>
                <a:gd name="connsiteX11" fmla="*/ 106099 w 184088"/>
                <a:gd name="connsiteY11" fmla="*/ 49212 h 186127"/>
                <a:gd name="connsiteX12" fmla="*/ 104511 w 184088"/>
                <a:gd name="connsiteY12" fmla="*/ 26987 h 186127"/>
                <a:gd name="connsiteX13" fmla="*/ 82286 w 184088"/>
                <a:gd name="connsiteY13" fmla="*/ 3175 h 186127"/>
                <a:gd name="connsiteX14" fmla="*/ 79111 w 184088"/>
                <a:gd name="connsiteY14" fmla="*/ 1587 h 186127"/>
                <a:gd name="connsiteX15" fmla="*/ 53711 w 184088"/>
                <a:gd name="connsiteY15" fmla="*/ 6350 h 186127"/>
                <a:gd name="connsiteX16" fmla="*/ 50536 w 184088"/>
                <a:gd name="connsiteY16" fmla="*/ 9525 h 186127"/>
                <a:gd name="connsiteX17" fmla="*/ 45774 w 184088"/>
                <a:gd name="connsiteY17" fmla="*/ 15875 h 186127"/>
                <a:gd name="connsiteX18" fmla="*/ 42599 w 184088"/>
                <a:gd name="connsiteY18" fmla="*/ 46038 h 186127"/>
                <a:gd name="connsiteX19" fmla="*/ 50536 w 184088"/>
                <a:gd name="connsiteY19" fmla="*/ 61913 h 186127"/>
                <a:gd name="connsiteX20" fmla="*/ 36249 w 184088"/>
                <a:gd name="connsiteY20" fmla="*/ 61913 h 186127"/>
                <a:gd name="connsiteX21" fmla="*/ 4499 w 184088"/>
                <a:gd name="connsiteY21" fmla="*/ 79375 h 186127"/>
                <a:gd name="connsiteX22" fmla="*/ 9261 w 184088"/>
                <a:gd name="connsiteY22" fmla="*/ 117475 h 186127"/>
                <a:gd name="connsiteX23" fmla="*/ 45774 w 184088"/>
                <a:gd name="connsiteY23" fmla="*/ 127000 h 186127"/>
                <a:gd name="connsiteX24" fmla="*/ 50536 w 184088"/>
                <a:gd name="connsiteY24" fmla="*/ 125413 h 186127"/>
                <a:gd name="connsiteX25" fmla="*/ 47361 w 184088"/>
                <a:gd name="connsiteY25" fmla="*/ 136525 h 186127"/>
                <a:gd name="connsiteX26" fmla="*/ 56886 w 184088"/>
                <a:gd name="connsiteY26" fmla="*/ 166688 h 186127"/>
                <a:gd name="connsiteX27" fmla="*/ 63236 w 184088"/>
                <a:gd name="connsiteY27" fmla="*/ 171450 h 186127"/>
                <a:gd name="connsiteX28" fmla="*/ 64824 w 184088"/>
                <a:gd name="connsiteY28" fmla="*/ 174625 h 186127"/>
                <a:gd name="connsiteX29" fmla="*/ 90224 w 184088"/>
                <a:gd name="connsiteY29" fmla="*/ 185737 h 186127"/>
                <a:gd name="connsiteX30" fmla="*/ 109274 w 184088"/>
                <a:gd name="connsiteY30" fmla="*/ 169862 h 186127"/>
                <a:gd name="connsiteX31" fmla="*/ 114036 w 184088"/>
                <a:gd name="connsiteY31" fmla="*/ 161925 h 186127"/>
                <a:gd name="connsiteX32" fmla="*/ 117211 w 184088"/>
                <a:gd name="connsiteY32" fmla="*/ 157163 h 186127"/>
                <a:gd name="connsiteX33" fmla="*/ 120386 w 184088"/>
                <a:gd name="connsiteY33" fmla="*/ 147637 h 186127"/>
                <a:gd name="connsiteX34" fmla="*/ 137849 w 184088"/>
                <a:gd name="connsiteY34" fmla="*/ 152400 h 186127"/>
                <a:gd name="connsiteX35" fmla="*/ 144199 w 184088"/>
                <a:gd name="connsiteY35" fmla="*/ 157163 h 186127"/>
                <a:gd name="connsiteX36" fmla="*/ 166424 w 184088"/>
                <a:gd name="connsiteY36" fmla="*/ 157163 h 186127"/>
                <a:gd name="connsiteX37" fmla="*/ 183886 w 184088"/>
                <a:gd name="connsiteY37" fmla="*/ 128587 h 186127"/>
                <a:gd name="connsiteX38" fmla="*/ 166424 w 184088"/>
                <a:gd name="connsiteY38" fmla="*/ 98425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088" h="186127">
                  <a:moveTo>
                    <a:pt x="166424" y="98425"/>
                  </a:moveTo>
                  <a:cubicBezTo>
                    <a:pt x="164836" y="98425"/>
                    <a:pt x="164836" y="98425"/>
                    <a:pt x="163249" y="96837"/>
                  </a:cubicBezTo>
                  <a:cubicBezTo>
                    <a:pt x="163249" y="96837"/>
                    <a:pt x="161661" y="95250"/>
                    <a:pt x="161661" y="95250"/>
                  </a:cubicBezTo>
                  <a:cubicBezTo>
                    <a:pt x="160074" y="93663"/>
                    <a:pt x="156899" y="93663"/>
                    <a:pt x="155311" y="93663"/>
                  </a:cubicBezTo>
                  <a:cubicBezTo>
                    <a:pt x="153724" y="93663"/>
                    <a:pt x="153724" y="93663"/>
                    <a:pt x="152136" y="92075"/>
                  </a:cubicBezTo>
                  <a:cubicBezTo>
                    <a:pt x="156899" y="88900"/>
                    <a:pt x="161661" y="84137"/>
                    <a:pt x="166424" y="80962"/>
                  </a:cubicBezTo>
                  <a:cubicBezTo>
                    <a:pt x="172774" y="76200"/>
                    <a:pt x="177536" y="71438"/>
                    <a:pt x="180711" y="63500"/>
                  </a:cubicBezTo>
                  <a:cubicBezTo>
                    <a:pt x="183886" y="55563"/>
                    <a:pt x="185474" y="47625"/>
                    <a:pt x="182299" y="39688"/>
                  </a:cubicBezTo>
                  <a:cubicBezTo>
                    <a:pt x="177536" y="25400"/>
                    <a:pt x="163249" y="19050"/>
                    <a:pt x="150549" y="17462"/>
                  </a:cubicBezTo>
                  <a:cubicBezTo>
                    <a:pt x="136261" y="15875"/>
                    <a:pt x="123561" y="23813"/>
                    <a:pt x="115624" y="36512"/>
                  </a:cubicBezTo>
                  <a:cubicBezTo>
                    <a:pt x="110861" y="42862"/>
                    <a:pt x="109274" y="49212"/>
                    <a:pt x="107686" y="57150"/>
                  </a:cubicBezTo>
                  <a:cubicBezTo>
                    <a:pt x="107686" y="53975"/>
                    <a:pt x="106099" y="52387"/>
                    <a:pt x="106099" y="49212"/>
                  </a:cubicBezTo>
                  <a:cubicBezTo>
                    <a:pt x="106099" y="41275"/>
                    <a:pt x="106099" y="34925"/>
                    <a:pt x="104511" y="26987"/>
                  </a:cubicBezTo>
                  <a:cubicBezTo>
                    <a:pt x="101336" y="17462"/>
                    <a:pt x="93399" y="7938"/>
                    <a:pt x="82286" y="3175"/>
                  </a:cubicBezTo>
                  <a:cubicBezTo>
                    <a:pt x="80699" y="3175"/>
                    <a:pt x="80699" y="1587"/>
                    <a:pt x="79111" y="1587"/>
                  </a:cubicBezTo>
                  <a:cubicBezTo>
                    <a:pt x="71174" y="-1587"/>
                    <a:pt x="60061" y="0"/>
                    <a:pt x="53711" y="6350"/>
                  </a:cubicBezTo>
                  <a:cubicBezTo>
                    <a:pt x="52124" y="7938"/>
                    <a:pt x="52124" y="7938"/>
                    <a:pt x="50536" y="9525"/>
                  </a:cubicBezTo>
                  <a:cubicBezTo>
                    <a:pt x="48949" y="11112"/>
                    <a:pt x="47361" y="12700"/>
                    <a:pt x="45774" y="15875"/>
                  </a:cubicBezTo>
                  <a:cubicBezTo>
                    <a:pt x="41011" y="23813"/>
                    <a:pt x="39424" y="36512"/>
                    <a:pt x="42599" y="46038"/>
                  </a:cubicBezTo>
                  <a:cubicBezTo>
                    <a:pt x="44186" y="52387"/>
                    <a:pt x="47361" y="57150"/>
                    <a:pt x="50536" y="61913"/>
                  </a:cubicBezTo>
                  <a:cubicBezTo>
                    <a:pt x="45774" y="61913"/>
                    <a:pt x="41011" y="60325"/>
                    <a:pt x="36249" y="61913"/>
                  </a:cubicBezTo>
                  <a:cubicBezTo>
                    <a:pt x="23549" y="63500"/>
                    <a:pt x="10849" y="68262"/>
                    <a:pt x="4499" y="79375"/>
                  </a:cubicBezTo>
                  <a:cubicBezTo>
                    <a:pt x="-3439" y="92075"/>
                    <a:pt x="-264" y="107950"/>
                    <a:pt x="9261" y="117475"/>
                  </a:cubicBezTo>
                  <a:cubicBezTo>
                    <a:pt x="18786" y="127000"/>
                    <a:pt x="33074" y="130175"/>
                    <a:pt x="45774" y="127000"/>
                  </a:cubicBezTo>
                  <a:cubicBezTo>
                    <a:pt x="47361" y="127000"/>
                    <a:pt x="48949" y="125413"/>
                    <a:pt x="50536" y="125413"/>
                  </a:cubicBezTo>
                  <a:cubicBezTo>
                    <a:pt x="48949" y="128587"/>
                    <a:pt x="48949" y="131762"/>
                    <a:pt x="47361" y="136525"/>
                  </a:cubicBezTo>
                  <a:cubicBezTo>
                    <a:pt x="45774" y="147637"/>
                    <a:pt x="50536" y="157163"/>
                    <a:pt x="56886" y="166688"/>
                  </a:cubicBezTo>
                  <a:cubicBezTo>
                    <a:pt x="58474" y="168275"/>
                    <a:pt x="60061" y="169862"/>
                    <a:pt x="63236" y="171450"/>
                  </a:cubicBezTo>
                  <a:cubicBezTo>
                    <a:pt x="63236" y="173038"/>
                    <a:pt x="63236" y="173038"/>
                    <a:pt x="64824" y="174625"/>
                  </a:cubicBezTo>
                  <a:cubicBezTo>
                    <a:pt x="69586" y="184150"/>
                    <a:pt x="79111" y="187325"/>
                    <a:pt x="90224" y="185737"/>
                  </a:cubicBezTo>
                  <a:cubicBezTo>
                    <a:pt x="98161" y="184150"/>
                    <a:pt x="104511" y="176212"/>
                    <a:pt x="109274" y="169862"/>
                  </a:cubicBezTo>
                  <a:cubicBezTo>
                    <a:pt x="110861" y="168275"/>
                    <a:pt x="112449" y="165100"/>
                    <a:pt x="114036" y="161925"/>
                  </a:cubicBezTo>
                  <a:cubicBezTo>
                    <a:pt x="115624" y="160337"/>
                    <a:pt x="115624" y="158750"/>
                    <a:pt x="117211" y="157163"/>
                  </a:cubicBezTo>
                  <a:cubicBezTo>
                    <a:pt x="118799" y="153987"/>
                    <a:pt x="120386" y="150813"/>
                    <a:pt x="120386" y="147637"/>
                  </a:cubicBezTo>
                  <a:cubicBezTo>
                    <a:pt x="125149" y="150813"/>
                    <a:pt x="131499" y="152400"/>
                    <a:pt x="137849" y="152400"/>
                  </a:cubicBezTo>
                  <a:cubicBezTo>
                    <a:pt x="139436" y="153987"/>
                    <a:pt x="142611" y="155575"/>
                    <a:pt x="144199" y="157163"/>
                  </a:cubicBezTo>
                  <a:cubicBezTo>
                    <a:pt x="152136" y="160337"/>
                    <a:pt x="158486" y="160337"/>
                    <a:pt x="166424" y="157163"/>
                  </a:cubicBezTo>
                  <a:cubicBezTo>
                    <a:pt x="177536" y="152400"/>
                    <a:pt x="182299" y="139700"/>
                    <a:pt x="183886" y="128587"/>
                  </a:cubicBezTo>
                  <a:cubicBezTo>
                    <a:pt x="185474" y="115887"/>
                    <a:pt x="177536" y="104775"/>
                    <a:pt x="166424" y="984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รูปแบบอิสระ: รูปร่าง 42">
              <a:extLst>
                <a:ext uri="{FF2B5EF4-FFF2-40B4-BE49-F238E27FC236}">
                  <a16:creationId xmlns:a16="http://schemas.microsoft.com/office/drawing/2014/main" id="{2400DD8B-1031-443B-8017-57763F6C1B5F}"/>
                </a:ext>
              </a:extLst>
            </p:cNvPr>
            <p:cNvSpPr/>
            <p:nvPr/>
          </p:nvSpPr>
          <p:spPr>
            <a:xfrm>
              <a:off x="8678619" y="2457450"/>
              <a:ext cx="266352" cy="247801"/>
            </a:xfrm>
            <a:custGeom>
              <a:avLst/>
              <a:gdLst>
                <a:gd name="connsiteX0" fmla="*/ 251068 w 266352"/>
                <a:gd name="connsiteY0" fmla="*/ 173037 h 247801"/>
                <a:gd name="connsiteX1" fmla="*/ 220905 w 266352"/>
                <a:gd name="connsiteY1" fmla="*/ 155575 h 247801"/>
                <a:gd name="connsiteX2" fmla="*/ 244717 w 266352"/>
                <a:gd name="connsiteY2" fmla="*/ 103188 h 247801"/>
                <a:gd name="connsiteX3" fmla="*/ 222493 w 266352"/>
                <a:gd name="connsiteY3" fmla="*/ 63500 h 247801"/>
                <a:gd name="connsiteX4" fmla="*/ 135180 w 266352"/>
                <a:gd name="connsiteY4" fmla="*/ 74612 h 247801"/>
                <a:gd name="connsiteX5" fmla="*/ 135180 w 266352"/>
                <a:gd name="connsiteY5" fmla="*/ 73025 h 247801"/>
                <a:gd name="connsiteX6" fmla="*/ 74855 w 266352"/>
                <a:gd name="connsiteY6" fmla="*/ 0 h 247801"/>
                <a:gd name="connsiteX7" fmla="*/ 243 w 266352"/>
                <a:gd name="connsiteY7" fmla="*/ 73025 h 247801"/>
                <a:gd name="connsiteX8" fmla="*/ 51043 w 266352"/>
                <a:gd name="connsiteY8" fmla="*/ 173037 h 247801"/>
                <a:gd name="connsiteX9" fmla="*/ 85967 w 266352"/>
                <a:gd name="connsiteY9" fmla="*/ 180975 h 247801"/>
                <a:gd name="connsiteX10" fmla="*/ 90730 w 266352"/>
                <a:gd name="connsiteY10" fmla="*/ 200025 h 247801"/>
                <a:gd name="connsiteX11" fmla="*/ 163755 w 266352"/>
                <a:gd name="connsiteY11" fmla="*/ 246063 h 247801"/>
                <a:gd name="connsiteX12" fmla="*/ 249480 w 266352"/>
                <a:gd name="connsiteY12" fmla="*/ 228600 h 247801"/>
                <a:gd name="connsiteX13" fmla="*/ 251068 w 266352"/>
                <a:gd name="connsiteY13" fmla="*/ 173037 h 247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352" h="247801">
                  <a:moveTo>
                    <a:pt x="251068" y="173037"/>
                  </a:moveTo>
                  <a:cubicBezTo>
                    <a:pt x="241543" y="166688"/>
                    <a:pt x="230430" y="160337"/>
                    <a:pt x="220905" y="155575"/>
                  </a:cubicBezTo>
                  <a:cubicBezTo>
                    <a:pt x="232017" y="139700"/>
                    <a:pt x="241543" y="122237"/>
                    <a:pt x="244717" y="103188"/>
                  </a:cubicBezTo>
                  <a:cubicBezTo>
                    <a:pt x="247892" y="87313"/>
                    <a:pt x="239955" y="68263"/>
                    <a:pt x="222493" y="63500"/>
                  </a:cubicBezTo>
                  <a:cubicBezTo>
                    <a:pt x="192330" y="55563"/>
                    <a:pt x="160580" y="60325"/>
                    <a:pt x="135180" y="74612"/>
                  </a:cubicBezTo>
                  <a:cubicBezTo>
                    <a:pt x="135180" y="74612"/>
                    <a:pt x="135180" y="73025"/>
                    <a:pt x="135180" y="73025"/>
                  </a:cubicBezTo>
                  <a:cubicBezTo>
                    <a:pt x="136767" y="38100"/>
                    <a:pt x="114543" y="1587"/>
                    <a:pt x="74855" y="0"/>
                  </a:cubicBezTo>
                  <a:cubicBezTo>
                    <a:pt x="35168" y="0"/>
                    <a:pt x="3418" y="34925"/>
                    <a:pt x="243" y="73025"/>
                  </a:cubicBezTo>
                  <a:cubicBezTo>
                    <a:pt x="-2932" y="112712"/>
                    <a:pt x="25642" y="146050"/>
                    <a:pt x="51043" y="173037"/>
                  </a:cubicBezTo>
                  <a:cubicBezTo>
                    <a:pt x="58980" y="182563"/>
                    <a:pt x="74855" y="184150"/>
                    <a:pt x="85967" y="180975"/>
                  </a:cubicBezTo>
                  <a:cubicBezTo>
                    <a:pt x="84380" y="187325"/>
                    <a:pt x="85967" y="193675"/>
                    <a:pt x="90730" y="200025"/>
                  </a:cubicBezTo>
                  <a:cubicBezTo>
                    <a:pt x="108193" y="223837"/>
                    <a:pt x="133592" y="241300"/>
                    <a:pt x="163755" y="246063"/>
                  </a:cubicBezTo>
                  <a:cubicBezTo>
                    <a:pt x="193918" y="250825"/>
                    <a:pt x="225668" y="246063"/>
                    <a:pt x="249480" y="228600"/>
                  </a:cubicBezTo>
                  <a:cubicBezTo>
                    <a:pt x="271705" y="214313"/>
                    <a:pt x="271705" y="188912"/>
                    <a:pt x="251068" y="173037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รูปแบบอิสระ: รูปร่าง 43">
              <a:extLst>
                <a:ext uri="{FF2B5EF4-FFF2-40B4-BE49-F238E27FC236}">
                  <a16:creationId xmlns:a16="http://schemas.microsoft.com/office/drawing/2014/main" id="{77CFC74B-209B-46CC-AD16-0C5F12EF0E31}"/>
                </a:ext>
              </a:extLst>
            </p:cNvPr>
            <p:cNvSpPr/>
            <p:nvPr/>
          </p:nvSpPr>
          <p:spPr>
            <a:xfrm>
              <a:off x="7278083" y="626858"/>
              <a:ext cx="154622" cy="173241"/>
            </a:xfrm>
            <a:custGeom>
              <a:avLst/>
              <a:gdLst>
                <a:gd name="connsiteX0" fmla="*/ 121255 w 154622"/>
                <a:gd name="connsiteY0" fmla="*/ 124029 h 173241"/>
                <a:gd name="connsiteX1" fmla="*/ 153005 w 154622"/>
                <a:gd name="connsiteY1" fmla="*/ 14492 h 173241"/>
                <a:gd name="connsiteX2" fmla="*/ 132367 w 154622"/>
                <a:gd name="connsiteY2" fmla="*/ 204 h 173241"/>
                <a:gd name="connsiteX3" fmla="*/ 29179 w 154622"/>
                <a:gd name="connsiteY3" fmla="*/ 43067 h 173241"/>
                <a:gd name="connsiteX4" fmla="*/ 11717 w 154622"/>
                <a:gd name="connsiteY4" fmla="*/ 125617 h 173241"/>
                <a:gd name="connsiteX5" fmla="*/ 2192 w 154622"/>
                <a:gd name="connsiteY5" fmla="*/ 143079 h 173241"/>
                <a:gd name="connsiteX6" fmla="*/ 19655 w 154622"/>
                <a:gd name="connsiteY6" fmla="*/ 173242 h 173241"/>
                <a:gd name="connsiteX7" fmla="*/ 121255 w 154622"/>
                <a:gd name="connsiteY7" fmla="*/ 124029 h 17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22" h="173241">
                  <a:moveTo>
                    <a:pt x="121255" y="124029"/>
                  </a:moveTo>
                  <a:cubicBezTo>
                    <a:pt x="146655" y="92279"/>
                    <a:pt x="159354" y="54179"/>
                    <a:pt x="153005" y="14492"/>
                  </a:cubicBezTo>
                  <a:cubicBezTo>
                    <a:pt x="151417" y="6554"/>
                    <a:pt x="141892" y="-1383"/>
                    <a:pt x="132367" y="204"/>
                  </a:cubicBezTo>
                  <a:cubicBezTo>
                    <a:pt x="95854" y="4967"/>
                    <a:pt x="54579" y="12904"/>
                    <a:pt x="29179" y="43067"/>
                  </a:cubicBezTo>
                  <a:cubicBezTo>
                    <a:pt x="10130" y="65292"/>
                    <a:pt x="604" y="98629"/>
                    <a:pt x="11717" y="125617"/>
                  </a:cubicBezTo>
                  <a:cubicBezTo>
                    <a:pt x="8542" y="131967"/>
                    <a:pt x="5367" y="138317"/>
                    <a:pt x="2192" y="143079"/>
                  </a:cubicBezTo>
                  <a:cubicBezTo>
                    <a:pt x="-4158" y="157367"/>
                    <a:pt x="3780" y="173242"/>
                    <a:pt x="19655" y="173242"/>
                  </a:cubicBezTo>
                  <a:cubicBezTo>
                    <a:pt x="59342" y="173242"/>
                    <a:pt x="97442" y="154192"/>
                    <a:pt x="121255" y="124029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รูปแบบอิสระ: รูปร่าง 44">
              <a:extLst>
                <a:ext uri="{FF2B5EF4-FFF2-40B4-BE49-F238E27FC236}">
                  <a16:creationId xmlns:a16="http://schemas.microsoft.com/office/drawing/2014/main" id="{AD64B314-17AB-4F2C-AE9B-226F2222E926}"/>
                </a:ext>
              </a:extLst>
            </p:cNvPr>
            <p:cNvSpPr/>
            <p:nvPr/>
          </p:nvSpPr>
          <p:spPr>
            <a:xfrm>
              <a:off x="2737832" y="3992358"/>
              <a:ext cx="154622" cy="173241"/>
            </a:xfrm>
            <a:custGeom>
              <a:avLst/>
              <a:gdLst>
                <a:gd name="connsiteX0" fmla="*/ 121255 w 154622"/>
                <a:gd name="connsiteY0" fmla="*/ 124029 h 173241"/>
                <a:gd name="connsiteX1" fmla="*/ 153005 w 154622"/>
                <a:gd name="connsiteY1" fmla="*/ 14492 h 173241"/>
                <a:gd name="connsiteX2" fmla="*/ 132367 w 154622"/>
                <a:gd name="connsiteY2" fmla="*/ 204 h 173241"/>
                <a:gd name="connsiteX3" fmla="*/ 29180 w 154622"/>
                <a:gd name="connsiteY3" fmla="*/ 43067 h 173241"/>
                <a:gd name="connsiteX4" fmla="*/ 11717 w 154622"/>
                <a:gd name="connsiteY4" fmla="*/ 125617 h 173241"/>
                <a:gd name="connsiteX5" fmla="*/ 2192 w 154622"/>
                <a:gd name="connsiteY5" fmla="*/ 143079 h 173241"/>
                <a:gd name="connsiteX6" fmla="*/ 19655 w 154622"/>
                <a:gd name="connsiteY6" fmla="*/ 173242 h 173241"/>
                <a:gd name="connsiteX7" fmla="*/ 121255 w 154622"/>
                <a:gd name="connsiteY7" fmla="*/ 124029 h 17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22" h="173241">
                  <a:moveTo>
                    <a:pt x="121255" y="124029"/>
                  </a:moveTo>
                  <a:cubicBezTo>
                    <a:pt x="146655" y="92279"/>
                    <a:pt x="159355" y="54179"/>
                    <a:pt x="153005" y="14492"/>
                  </a:cubicBezTo>
                  <a:cubicBezTo>
                    <a:pt x="151417" y="6554"/>
                    <a:pt x="141892" y="-1383"/>
                    <a:pt x="132367" y="204"/>
                  </a:cubicBezTo>
                  <a:cubicBezTo>
                    <a:pt x="95855" y="4967"/>
                    <a:pt x="54579" y="12904"/>
                    <a:pt x="29180" y="43067"/>
                  </a:cubicBezTo>
                  <a:cubicBezTo>
                    <a:pt x="10130" y="65292"/>
                    <a:pt x="605" y="98630"/>
                    <a:pt x="11717" y="125617"/>
                  </a:cubicBezTo>
                  <a:cubicBezTo>
                    <a:pt x="8542" y="131967"/>
                    <a:pt x="5367" y="138317"/>
                    <a:pt x="2192" y="143079"/>
                  </a:cubicBezTo>
                  <a:cubicBezTo>
                    <a:pt x="-4158" y="157367"/>
                    <a:pt x="3780" y="173242"/>
                    <a:pt x="19655" y="173242"/>
                  </a:cubicBezTo>
                  <a:cubicBezTo>
                    <a:pt x="59342" y="173242"/>
                    <a:pt x="97442" y="154192"/>
                    <a:pt x="121255" y="124029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6" name="ตัวแทนข้อความ 2">
            <a:extLst>
              <a:ext uri="{FF2B5EF4-FFF2-40B4-BE49-F238E27FC236}">
                <a16:creationId xmlns:a16="http://schemas.microsoft.com/office/drawing/2014/main" id="{E8DCE3BC-BB64-4D8D-8720-34F3A5F5B9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9720" y="2283515"/>
            <a:ext cx="4807254" cy="898042"/>
          </a:xfrm>
        </p:spPr>
        <p:txBody>
          <a:bodyPr>
            <a:noAutofit/>
          </a:bodyPr>
          <a:lstStyle>
            <a:lvl1pPr marL="0" indent="0" algn="l">
              <a:buNone/>
              <a:defRPr sz="72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Thank You</a:t>
            </a:r>
          </a:p>
          <a:p>
            <a:pPr lvl="0"/>
            <a:endParaRPr lang="en-US" dirty="0"/>
          </a:p>
        </p:txBody>
      </p:sp>
      <p:sp>
        <p:nvSpPr>
          <p:cNvPr id="47" name="ตัวแทนข้อความ 2">
            <a:extLst>
              <a:ext uri="{FF2B5EF4-FFF2-40B4-BE49-F238E27FC236}">
                <a16:creationId xmlns:a16="http://schemas.microsoft.com/office/drawing/2014/main" id="{B33F6512-B0DC-485F-8C3E-F43683543A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9720" y="3278777"/>
            <a:ext cx="4807254" cy="379432"/>
          </a:xfrm>
        </p:spPr>
        <p:txBody>
          <a:bodyPr>
            <a:noAutofit/>
          </a:bodyPr>
          <a:lstStyle>
            <a:lvl1pPr marL="0" indent="0" algn="l">
              <a:buNone/>
              <a:defRPr sz="24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powerpointhub.com</a:t>
            </a:r>
          </a:p>
        </p:txBody>
      </p:sp>
    </p:spTree>
    <p:extLst>
      <p:ext uri="{BB962C8B-B14F-4D97-AF65-F5344CB8AC3E}">
        <p14:creationId xmlns:p14="http://schemas.microsoft.com/office/powerpoint/2010/main" val="3734903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18051-7BFB-4BAA-9025-25CFCEFE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6A1-F85D-4867-A760-93B0203A0C5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06661-9408-4DC4-BF4E-1581A6BF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E2543-C9FE-4D72-9F4C-A727B24A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4799-6B5A-4140-A828-FABF07F09E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ตัวแทนข้อความ 2">
            <a:extLst>
              <a:ext uri="{FF2B5EF4-FFF2-40B4-BE49-F238E27FC236}">
                <a16:creationId xmlns:a16="http://schemas.microsoft.com/office/drawing/2014/main" id="{45A8E77A-16EB-477B-91E4-0FEDBE9017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7648" y="1132369"/>
            <a:ext cx="3550669" cy="520816"/>
          </a:xfrm>
        </p:spPr>
        <p:txBody>
          <a:bodyPr>
            <a:noAutofit/>
          </a:bodyPr>
          <a:lstStyle>
            <a:lvl1pPr marL="0" indent="0" algn="l">
              <a:buNone/>
              <a:defRPr sz="3800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</p:txBody>
      </p:sp>
      <p:sp>
        <p:nvSpPr>
          <p:cNvPr id="7" name="ตัวแทนข้อความ 2">
            <a:extLst>
              <a:ext uri="{FF2B5EF4-FFF2-40B4-BE49-F238E27FC236}">
                <a16:creationId xmlns:a16="http://schemas.microsoft.com/office/drawing/2014/main" id="{94506803-1DB7-4675-BE96-2F18F227DBB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7648" y="1690935"/>
            <a:ext cx="3550669" cy="336562"/>
          </a:xfrm>
        </p:spPr>
        <p:txBody>
          <a:bodyPr>
            <a:noAutofit/>
          </a:bodyPr>
          <a:lstStyle>
            <a:lvl1pPr marL="0" indent="0" algn="l">
              <a:buNone/>
              <a:defRPr sz="1800" spc="0" baseline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 lvl="0"/>
            <a:r>
              <a:rPr lang="en-US" dirty="0" err="1"/>
              <a:t>Powerpoint</a:t>
            </a:r>
            <a:r>
              <a:rPr lang="en-US" dirty="0"/>
              <a:t> Template</a:t>
            </a:r>
          </a:p>
        </p:txBody>
      </p:sp>
      <p:sp>
        <p:nvSpPr>
          <p:cNvPr id="8" name="ตัวแทนข้อความ 2">
            <a:extLst>
              <a:ext uri="{FF2B5EF4-FFF2-40B4-BE49-F238E27FC236}">
                <a16:creationId xmlns:a16="http://schemas.microsoft.com/office/drawing/2014/main" id="{7884F702-EC6C-4AB7-8FDE-CC595AE793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7648" y="2203115"/>
            <a:ext cx="3550669" cy="134112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2586178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0EAF7-B124-4F2A-BA6F-0FD01020EB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Hello! Rabbit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811024-F6D1-4629-8586-2B4C46C7A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6A1-F85D-4867-A760-93B0203A0C5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6ED95-B646-4292-909A-470F4274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5F86D-5439-4DAC-A20B-87DB6C20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4799-6B5A-4140-A828-FABF07F0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0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กลุ่ม 132">
            <a:extLst>
              <a:ext uri="{FF2B5EF4-FFF2-40B4-BE49-F238E27FC236}">
                <a16:creationId xmlns:a16="http://schemas.microsoft.com/office/drawing/2014/main" id="{4D770126-A1BE-41B0-BDF4-F316F1D19F19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70" name="รูปแบบอิสระ: รูปร่าง 69">
              <a:extLst>
                <a:ext uri="{FF2B5EF4-FFF2-40B4-BE49-F238E27FC236}">
                  <a16:creationId xmlns:a16="http://schemas.microsoft.com/office/drawing/2014/main" id="{A43314D3-CE8E-452D-8B10-330F413867DE}"/>
                </a:ext>
              </a:extLst>
            </p:cNvPr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>
                <a:gd name="connsiteX0" fmla="*/ 0 w 9144000"/>
                <a:gd name="connsiteY0" fmla="*/ 0 h 5143500"/>
                <a:gd name="connsiteX1" fmla="*/ 9144000 w 9144000"/>
                <a:gd name="connsiteY1" fmla="*/ 0 h 5143500"/>
                <a:gd name="connsiteX2" fmla="*/ 9144000 w 9144000"/>
                <a:gd name="connsiteY2" fmla="*/ 5143500 h 5143500"/>
                <a:gd name="connsiteX3" fmla="*/ 0 w 9144000"/>
                <a:gd name="connsiteY3" fmla="*/ 5143500 h 51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0" h="5143500">
                  <a:moveTo>
                    <a:pt x="0" y="0"/>
                  </a:moveTo>
                  <a:lnTo>
                    <a:pt x="9144000" y="0"/>
                  </a:lnTo>
                  <a:lnTo>
                    <a:pt x="9144000" y="514350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FFD3D9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รูปแบบอิสระ: รูปร่าง 91">
              <a:extLst>
                <a:ext uri="{FF2B5EF4-FFF2-40B4-BE49-F238E27FC236}">
                  <a16:creationId xmlns:a16="http://schemas.microsoft.com/office/drawing/2014/main" id="{680BB9BE-1BFC-4A74-8E5E-1FD4535EF269}"/>
                </a:ext>
              </a:extLst>
            </p:cNvPr>
            <p:cNvSpPr/>
            <p:nvPr/>
          </p:nvSpPr>
          <p:spPr>
            <a:xfrm>
              <a:off x="1570037" y="2174875"/>
              <a:ext cx="1220787" cy="539750"/>
            </a:xfrm>
            <a:custGeom>
              <a:avLst/>
              <a:gdLst>
                <a:gd name="connsiteX0" fmla="*/ 0 w 1220787"/>
                <a:gd name="connsiteY0" fmla="*/ 0 h 539750"/>
                <a:gd name="connsiteX1" fmla="*/ 1220788 w 1220787"/>
                <a:gd name="connsiteY1" fmla="*/ 0 h 539750"/>
                <a:gd name="connsiteX2" fmla="*/ 1220788 w 1220787"/>
                <a:gd name="connsiteY2" fmla="*/ 539750 h 539750"/>
                <a:gd name="connsiteX3" fmla="*/ 0 w 1220787"/>
                <a:gd name="connsiteY3" fmla="*/ 539750 h 53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0787" h="539750">
                  <a:moveTo>
                    <a:pt x="0" y="0"/>
                  </a:moveTo>
                  <a:lnTo>
                    <a:pt x="1220788" y="0"/>
                  </a:lnTo>
                  <a:lnTo>
                    <a:pt x="1220788" y="539750"/>
                  </a:lnTo>
                  <a:lnTo>
                    <a:pt x="0" y="53975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รูปแบบอิสระ: รูปร่าง 104">
              <a:extLst>
                <a:ext uri="{FF2B5EF4-FFF2-40B4-BE49-F238E27FC236}">
                  <a16:creationId xmlns:a16="http://schemas.microsoft.com/office/drawing/2014/main" id="{4D4DEA09-7848-4CF2-8078-095028921188}"/>
                </a:ext>
              </a:extLst>
            </p:cNvPr>
            <p:cNvSpPr/>
            <p:nvPr/>
          </p:nvSpPr>
          <p:spPr>
            <a:xfrm>
              <a:off x="6411912" y="2174875"/>
              <a:ext cx="1220787" cy="539750"/>
            </a:xfrm>
            <a:custGeom>
              <a:avLst/>
              <a:gdLst>
                <a:gd name="connsiteX0" fmla="*/ 0 w 1220787"/>
                <a:gd name="connsiteY0" fmla="*/ 0 h 539750"/>
                <a:gd name="connsiteX1" fmla="*/ 1220787 w 1220787"/>
                <a:gd name="connsiteY1" fmla="*/ 0 h 539750"/>
                <a:gd name="connsiteX2" fmla="*/ 1220787 w 1220787"/>
                <a:gd name="connsiteY2" fmla="*/ 539750 h 539750"/>
                <a:gd name="connsiteX3" fmla="*/ 0 w 1220787"/>
                <a:gd name="connsiteY3" fmla="*/ 539750 h 53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0787" h="539750">
                  <a:moveTo>
                    <a:pt x="0" y="0"/>
                  </a:moveTo>
                  <a:lnTo>
                    <a:pt x="1220787" y="0"/>
                  </a:lnTo>
                  <a:lnTo>
                    <a:pt x="1220787" y="539750"/>
                  </a:lnTo>
                  <a:lnTo>
                    <a:pt x="0" y="53975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รูปแบบอิสระ: รูปร่าง 124">
              <a:extLst>
                <a:ext uri="{FF2B5EF4-FFF2-40B4-BE49-F238E27FC236}">
                  <a16:creationId xmlns:a16="http://schemas.microsoft.com/office/drawing/2014/main" id="{3FA1DAB1-51B3-4C34-ADA4-6CA8410675C9}"/>
                </a:ext>
              </a:extLst>
            </p:cNvPr>
            <p:cNvSpPr/>
            <p:nvPr/>
          </p:nvSpPr>
          <p:spPr>
            <a:xfrm>
              <a:off x="7791660" y="2773936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40 w 270433"/>
                <a:gd name="connsiteY2" fmla="*/ 139126 h 271697"/>
                <a:gd name="connsiteX3" fmla="*/ 225215 w 270433"/>
                <a:gd name="connsiteY3" fmla="*/ 135951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6 h 271697"/>
                <a:gd name="connsiteX8" fmla="*/ 220452 w 270433"/>
                <a:gd name="connsiteY8" fmla="*/ 24826 h 271697"/>
                <a:gd name="connsiteX9" fmla="*/ 169652 w 270433"/>
                <a:gd name="connsiteY9" fmla="*/ 51813 h 271697"/>
                <a:gd name="connsiteX10" fmla="*/ 156952 w 270433"/>
                <a:gd name="connsiteY10" fmla="*/ 81975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0 h 271697"/>
                <a:gd name="connsiteX15" fmla="*/ 77577 w 270433"/>
                <a:gd name="connsiteY15" fmla="*/ 8951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0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6 h 271697"/>
                <a:gd name="connsiteX25" fmla="*/ 71227 w 270433"/>
                <a:gd name="connsiteY25" fmla="*/ 199451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7 w 270433"/>
                <a:gd name="connsiteY28" fmla="*/ 255013 h 271697"/>
                <a:gd name="connsiteX29" fmla="*/ 133140 w 270433"/>
                <a:gd name="connsiteY29" fmla="*/ 270888 h 271697"/>
                <a:gd name="connsiteX30" fmla="*/ 160127 w 270433"/>
                <a:gd name="connsiteY30" fmla="*/ 247076 h 271697"/>
                <a:gd name="connsiteX31" fmla="*/ 166477 w 270433"/>
                <a:gd name="connsiteY31" fmla="*/ 235963 h 271697"/>
                <a:gd name="connsiteX32" fmla="*/ 171240 w 270433"/>
                <a:gd name="connsiteY32" fmla="*/ 229613 h 271697"/>
                <a:gd name="connsiteX33" fmla="*/ 176002 w 270433"/>
                <a:gd name="connsiteY33" fmla="*/ 215326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6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2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40" y="139126"/>
                  </a:cubicBezTo>
                  <a:cubicBezTo>
                    <a:pt x="231565" y="137538"/>
                    <a:pt x="228390" y="135951"/>
                    <a:pt x="225215" y="135951"/>
                  </a:cubicBezTo>
                  <a:cubicBezTo>
                    <a:pt x="223627" y="135951"/>
                    <a:pt x="222040" y="134363"/>
                    <a:pt x="220452" y="134363"/>
                  </a:cubicBezTo>
                  <a:cubicBezTo>
                    <a:pt x="228390" y="129600"/>
                    <a:pt x="234740" y="123251"/>
                    <a:pt x="242677" y="116901"/>
                  </a:cubicBezTo>
                  <a:cubicBezTo>
                    <a:pt x="250615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6"/>
                  </a:cubicBezTo>
                  <a:cubicBezTo>
                    <a:pt x="260140" y="35938"/>
                    <a:pt x="241090" y="26413"/>
                    <a:pt x="220452" y="24826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7" y="70863"/>
                    <a:pt x="156952" y="81975"/>
                  </a:cubicBezTo>
                  <a:cubicBezTo>
                    <a:pt x="156952" y="78801"/>
                    <a:pt x="155365" y="74038"/>
                    <a:pt x="153777" y="70863"/>
                  </a:cubicBezTo>
                  <a:cubicBezTo>
                    <a:pt x="155365" y="59751"/>
                    <a:pt x="153777" y="48638"/>
                    <a:pt x="150602" y="39113"/>
                  </a:cubicBezTo>
                  <a:cubicBezTo>
                    <a:pt x="145840" y="24826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0"/>
                  </a:cubicBezTo>
                  <a:cubicBezTo>
                    <a:pt x="101390" y="-2162"/>
                    <a:pt x="87102" y="-574"/>
                    <a:pt x="77577" y="8951"/>
                  </a:cubicBezTo>
                  <a:cubicBezTo>
                    <a:pt x="75990" y="10538"/>
                    <a:pt x="74402" y="12126"/>
                    <a:pt x="74402" y="13713"/>
                  </a:cubicBezTo>
                  <a:cubicBezTo>
                    <a:pt x="71227" y="16888"/>
                    <a:pt x="69640" y="18475"/>
                    <a:pt x="66465" y="21651"/>
                  </a:cubicBezTo>
                  <a:cubicBezTo>
                    <a:pt x="58527" y="34350"/>
                    <a:pt x="56940" y="51813"/>
                    <a:pt x="61702" y="66100"/>
                  </a:cubicBezTo>
                  <a:cubicBezTo>
                    <a:pt x="64877" y="74038"/>
                    <a:pt x="69640" y="81975"/>
                    <a:pt x="74402" y="89913"/>
                  </a:cubicBezTo>
                  <a:cubicBezTo>
                    <a:pt x="68052" y="89913"/>
                    <a:pt x="60115" y="88326"/>
                    <a:pt x="53765" y="89913"/>
                  </a:cubicBezTo>
                  <a:cubicBezTo>
                    <a:pt x="34715" y="91501"/>
                    <a:pt x="17252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5" y="185163"/>
                    <a:pt x="49002" y="189926"/>
                    <a:pt x="68052" y="185163"/>
                  </a:cubicBezTo>
                  <a:cubicBezTo>
                    <a:pt x="69640" y="185163"/>
                    <a:pt x="72815" y="183576"/>
                    <a:pt x="74402" y="183576"/>
                  </a:cubicBezTo>
                  <a:cubicBezTo>
                    <a:pt x="72815" y="188338"/>
                    <a:pt x="71227" y="194688"/>
                    <a:pt x="71227" y="199451"/>
                  </a:cubicBezTo>
                  <a:cubicBezTo>
                    <a:pt x="69640" y="215326"/>
                    <a:pt x="75990" y="231201"/>
                    <a:pt x="85515" y="243901"/>
                  </a:cubicBezTo>
                  <a:cubicBezTo>
                    <a:pt x="88690" y="247076"/>
                    <a:pt x="91865" y="250251"/>
                    <a:pt x="95040" y="251838"/>
                  </a:cubicBezTo>
                  <a:cubicBezTo>
                    <a:pt x="95040" y="253426"/>
                    <a:pt x="96627" y="255013"/>
                    <a:pt x="96627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7" y="247076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1"/>
                    <a:pt x="171240" y="229613"/>
                  </a:cubicBezTo>
                  <a:cubicBezTo>
                    <a:pt x="172827" y="224850"/>
                    <a:pt x="176002" y="220088"/>
                    <a:pt x="176002" y="215326"/>
                  </a:cubicBezTo>
                  <a:cubicBezTo>
                    <a:pt x="183940" y="218501"/>
                    <a:pt x="191877" y="221676"/>
                    <a:pt x="201402" y="221676"/>
                  </a:cubicBezTo>
                  <a:cubicBezTo>
                    <a:pt x="204577" y="224850"/>
                    <a:pt x="207752" y="226438"/>
                    <a:pt x="212515" y="228026"/>
                  </a:cubicBezTo>
                  <a:cubicBezTo>
                    <a:pt x="223627" y="232788"/>
                    <a:pt x="234740" y="232788"/>
                    <a:pt x="244265" y="226438"/>
                  </a:cubicBezTo>
                  <a:cubicBezTo>
                    <a:pt x="260140" y="218501"/>
                    <a:pt x="268077" y="201038"/>
                    <a:pt x="269665" y="183576"/>
                  </a:cubicBezTo>
                  <a:cubicBezTo>
                    <a:pt x="268077" y="169288"/>
                    <a:pt x="256965" y="151826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รูปแบบอิสระ: รูปร่าง 125">
              <a:extLst>
                <a:ext uri="{FF2B5EF4-FFF2-40B4-BE49-F238E27FC236}">
                  <a16:creationId xmlns:a16="http://schemas.microsoft.com/office/drawing/2014/main" id="{161E4D22-2272-41C7-864A-08F74B04158D}"/>
                </a:ext>
              </a:extLst>
            </p:cNvPr>
            <p:cNvSpPr/>
            <p:nvPr/>
          </p:nvSpPr>
          <p:spPr>
            <a:xfrm>
              <a:off x="1978288" y="3948112"/>
              <a:ext cx="184088" cy="186127"/>
            </a:xfrm>
            <a:custGeom>
              <a:avLst/>
              <a:gdLst>
                <a:gd name="connsiteX0" fmla="*/ 166424 w 184088"/>
                <a:gd name="connsiteY0" fmla="*/ 98425 h 186127"/>
                <a:gd name="connsiteX1" fmla="*/ 163249 w 184088"/>
                <a:gd name="connsiteY1" fmla="*/ 96838 h 186127"/>
                <a:gd name="connsiteX2" fmla="*/ 161661 w 184088"/>
                <a:gd name="connsiteY2" fmla="*/ 95250 h 186127"/>
                <a:gd name="connsiteX3" fmla="*/ 155311 w 184088"/>
                <a:gd name="connsiteY3" fmla="*/ 93663 h 186127"/>
                <a:gd name="connsiteX4" fmla="*/ 152136 w 184088"/>
                <a:gd name="connsiteY4" fmla="*/ 92075 h 186127"/>
                <a:gd name="connsiteX5" fmla="*/ 166424 w 184088"/>
                <a:gd name="connsiteY5" fmla="*/ 80963 h 186127"/>
                <a:gd name="connsiteX6" fmla="*/ 180711 w 184088"/>
                <a:gd name="connsiteY6" fmla="*/ 63500 h 186127"/>
                <a:gd name="connsiteX7" fmla="*/ 182299 w 184088"/>
                <a:gd name="connsiteY7" fmla="*/ 39687 h 186127"/>
                <a:gd name="connsiteX8" fmla="*/ 150549 w 184088"/>
                <a:gd name="connsiteY8" fmla="*/ 17462 h 186127"/>
                <a:gd name="connsiteX9" fmla="*/ 115624 w 184088"/>
                <a:gd name="connsiteY9" fmla="*/ 36512 h 186127"/>
                <a:gd name="connsiteX10" fmla="*/ 107686 w 184088"/>
                <a:gd name="connsiteY10" fmla="*/ 57150 h 186127"/>
                <a:gd name="connsiteX11" fmla="*/ 106099 w 184088"/>
                <a:gd name="connsiteY11" fmla="*/ 49213 h 186127"/>
                <a:gd name="connsiteX12" fmla="*/ 104511 w 184088"/>
                <a:gd name="connsiteY12" fmla="*/ 26987 h 186127"/>
                <a:gd name="connsiteX13" fmla="*/ 82286 w 184088"/>
                <a:gd name="connsiteY13" fmla="*/ 3175 h 186127"/>
                <a:gd name="connsiteX14" fmla="*/ 79111 w 184088"/>
                <a:gd name="connsiteY14" fmla="*/ 1587 h 186127"/>
                <a:gd name="connsiteX15" fmla="*/ 53711 w 184088"/>
                <a:gd name="connsiteY15" fmla="*/ 6350 h 186127"/>
                <a:gd name="connsiteX16" fmla="*/ 50536 w 184088"/>
                <a:gd name="connsiteY16" fmla="*/ 9525 h 186127"/>
                <a:gd name="connsiteX17" fmla="*/ 45774 w 184088"/>
                <a:gd name="connsiteY17" fmla="*/ 15875 h 186127"/>
                <a:gd name="connsiteX18" fmla="*/ 42599 w 184088"/>
                <a:gd name="connsiteY18" fmla="*/ 46038 h 186127"/>
                <a:gd name="connsiteX19" fmla="*/ 50536 w 184088"/>
                <a:gd name="connsiteY19" fmla="*/ 61913 h 186127"/>
                <a:gd name="connsiteX20" fmla="*/ 36249 w 184088"/>
                <a:gd name="connsiteY20" fmla="*/ 61913 h 186127"/>
                <a:gd name="connsiteX21" fmla="*/ 4499 w 184088"/>
                <a:gd name="connsiteY21" fmla="*/ 79375 h 186127"/>
                <a:gd name="connsiteX22" fmla="*/ 9261 w 184088"/>
                <a:gd name="connsiteY22" fmla="*/ 117475 h 186127"/>
                <a:gd name="connsiteX23" fmla="*/ 45774 w 184088"/>
                <a:gd name="connsiteY23" fmla="*/ 127000 h 186127"/>
                <a:gd name="connsiteX24" fmla="*/ 50536 w 184088"/>
                <a:gd name="connsiteY24" fmla="*/ 125413 h 186127"/>
                <a:gd name="connsiteX25" fmla="*/ 47361 w 184088"/>
                <a:gd name="connsiteY25" fmla="*/ 136525 h 186127"/>
                <a:gd name="connsiteX26" fmla="*/ 56886 w 184088"/>
                <a:gd name="connsiteY26" fmla="*/ 166688 h 186127"/>
                <a:gd name="connsiteX27" fmla="*/ 63236 w 184088"/>
                <a:gd name="connsiteY27" fmla="*/ 171450 h 186127"/>
                <a:gd name="connsiteX28" fmla="*/ 64824 w 184088"/>
                <a:gd name="connsiteY28" fmla="*/ 174625 h 186127"/>
                <a:gd name="connsiteX29" fmla="*/ 90224 w 184088"/>
                <a:gd name="connsiteY29" fmla="*/ 185737 h 186127"/>
                <a:gd name="connsiteX30" fmla="*/ 109274 w 184088"/>
                <a:gd name="connsiteY30" fmla="*/ 169862 h 186127"/>
                <a:gd name="connsiteX31" fmla="*/ 114036 w 184088"/>
                <a:gd name="connsiteY31" fmla="*/ 161925 h 186127"/>
                <a:gd name="connsiteX32" fmla="*/ 117211 w 184088"/>
                <a:gd name="connsiteY32" fmla="*/ 157163 h 186127"/>
                <a:gd name="connsiteX33" fmla="*/ 120386 w 184088"/>
                <a:gd name="connsiteY33" fmla="*/ 147637 h 186127"/>
                <a:gd name="connsiteX34" fmla="*/ 137849 w 184088"/>
                <a:gd name="connsiteY34" fmla="*/ 152400 h 186127"/>
                <a:gd name="connsiteX35" fmla="*/ 144199 w 184088"/>
                <a:gd name="connsiteY35" fmla="*/ 157163 h 186127"/>
                <a:gd name="connsiteX36" fmla="*/ 166424 w 184088"/>
                <a:gd name="connsiteY36" fmla="*/ 157163 h 186127"/>
                <a:gd name="connsiteX37" fmla="*/ 183886 w 184088"/>
                <a:gd name="connsiteY37" fmla="*/ 128587 h 186127"/>
                <a:gd name="connsiteX38" fmla="*/ 166424 w 184088"/>
                <a:gd name="connsiteY38" fmla="*/ 98425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088" h="186127">
                  <a:moveTo>
                    <a:pt x="166424" y="98425"/>
                  </a:moveTo>
                  <a:cubicBezTo>
                    <a:pt x="164836" y="98425"/>
                    <a:pt x="164836" y="98425"/>
                    <a:pt x="163249" y="96838"/>
                  </a:cubicBezTo>
                  <a:cubicBezTo>
                    <a:pt x="163249" y="96838"/>
                    <a:pt x="161661" y="95250"/>
                    <a:pt x="161661" y="95250"/>
                  </a:cubicBezTo>
                  <a:cubicBezTo>
                    <a:pt x="160074" y="93663"/>
                    <a:pt x="156899" y="93663"/>
                    <a:pt x="155311" y="93663"/>
                  </a:cubicBezTo>
                  <a:cubicBezTo>
                    <a:pt x="153724" y="93663"/>
                    <a:pt x="153724" y="93663"/>
                    <a:pt x="152136" y="92075"/>
                  </a:cubicBezTo>
                  <a:cubicBezTo>
                    <a:pt x="156899" y="88900"/>
                    <a:pt x="161661" y="84137"/>
                    <a:pt x="166424" y="80963"/>
                  </a:cubicBezTo>
                  <a:cubicBezTo>
                    <a:pt x="172774" y="76200"/>
                    <a:pt x="177536" y="71437"/>
                    <a:pt x="180711" y="63500"/>
                  </a:cubicBezTo>
                  <a:cubicBezTo>
                    <a:pt x="183886" y="55562"/>
                    <a:pt x="185474" y="47625"/>
                    <a:pt x="182299" y="39687"/>
                  </a:cubicBezTo>
                  <a:cubicBezTo>
                    <a:pt x="177536" y="25400"/>
                    <a:pt x="163249" y="19050"/>
                    <a:pt x="150549" y="17462"/>
                  </a:cubicBezTo>
                  <a:cubicBezTo>
                    <a:pt x="136261" y="15875"/>
                    <a:pt x="123561" y="23812"/>
                    <a:pt x="115624" y="36512"/>
                  </a:cubicBezTo>
                  <a:cubicBezTo>
                    <a:pt x="110861" y="42862"/>
                    <a:pt x="109274" y="49213"/>
                    <a:pt x="107686" y="57150"/>
                  </a:cubicBezTo>
                  <a:cubicBezTo>
                    <a:pt x="107686" y="53975"/>
                    <a:pt x="106099" y="52387"/>
                    <a:pt x="106099" y="49213"/>
                  </a:cubicBezTo>
                  <a:cubicBezTo>
                    <a:pt x="106099" y="41275"/>
                    <a:pt x="106099" y="34925"/>
                    <a:pt x="104511" y="26987"/>
                  </a:cubicBezTo>
                  <a:cubicBezTo>
                    <a:pt x="101336" y="17462"/>
                    <a:pt x="93399" y="7937"/>
                    <a:pt x="82286" y="3175"/>
                  </a:cubicBezTo>
                  <a:cubicBezTo>
                    <a:pt x="80699" y="3175"/>
                    <a:pt x="80699" y="1587"/>
                    <a:pt x="79111" y="1587"/>
                  </a:cubicBezTo>
                  <a:cubicBezTo>
                    <a:pt x="71174" y="-1587"/>
                    <a:pt x="60061" y="0"/>
                    <a:pt x="53711" y="6350"/>
                  </a:cubicBezTo>
                  <a:cubicBezTo>
                    <a:pt x="52124" y="7937"/>
                    <a:pt x="52124" y="7937"/>
                    <a:pt x="50536" y="9525"/>
                  </a:cubicBezTo>
                  <a:cubicBezTo>
                    <a:pt x="48949" y="11112"/>
                    <a:pt x="47361" y="12700"/>
                    <a:pt x="45774" y="15875"/>
                  </a:cubicBezTo>
                  <a:cubicBezTo>
                    <a:pt x="41011" y="23812"/>
                    <a:pt x="39424" y="36512"/>
                    <a:pt x="42599" y="46038"/>
                  </a:cubicBezTo>
                  <a:cubicBezTo>
                    <a:pt x="44186" y="52387"/>
                    <a:pt x="47361" y="57150"/>
                    <a:pt x="50536" y="61913"/>
                  </a:cubicBezTo>
                  <a:cubicBezTo>
                    <a:pt x="45774" y="61913"/>
                    <a:pt x="41011" y="60325"/>
                    <a:pt x="36249" y="61913"/>
                  </a:cubicBezTo>
                  <a:cubicBezTo>
                    <a:pt x="23549" y="63500"/>
                    <a:pt x="10849" y="68262"/>
                    <a:pt x="4499" y="79375"/>
                  </a:cubicBezTo>
                  <a:cubicBezTo>
                    <a:pt x="-3439" y="92075"/>
                    <a:pt x="-264" y="107950"/>
                    <a:pt x="9261" y="117475"/>
                  </a:cubicBezTo>
                  <a:cubicBezTo>
                    <a:pt x="18786" y="127000"/>
                    <a:pt x="33074" y="130175"/>
                    <a:pt x="45774" y="127000"/>
                  </a:cubicBezTo>
                  <a:cubicBezTo>
                    <a:pt x="47361" y="127000"/>
                    <a:pt x="48949" y="125413"/>
                    <a:pt x="50536" y="125413"/>
                  </a:cubicBezTo>
                  <a:cubicBezTo>
                    <a:pt x="48949" y="128587"/>
                    <a:pt x="48949" y="131762"/>
                    <a:pt x="47361" y="136525"/>
                  </a:cubicBezTo>
                  <a:cubicBezTo>
                    <a:pt x="45774" y="147637"/>
                    <a:pt x="50536" y="157163"/>
                    <a:pt x="56886" y="166688"/>
                  </a:cubicBezTo>
                  <a:cubicBezTo>
                    <a:pt x="58474" y="168275"/>
                    <a:pt x="60061" y="169862"/>
                    <a:pt x="63236" y="171450"/>
                  </a:cubicBezTo>
                  <a:cubicBezTo>
                    <a:pt x="63236" y="173038"/>
                    <a:pt x="63236" y="173038"/>
                    <a:pt x="64824" y="174625"/>
                  </a:cubicBezTo>
                  <a:cubicBezTo>
                    <a:pt x="69586" y="184150"/>
                    <a:pt x="79111" y="187325"/>
                    <a:pt x="90224" y="185737"/>
                  </a:cubicBezTo>
                  <a:cubicBezTo>
                    <a:pt x="98161" y="184150"/>
                    <a:pt x="104511" y="176212"/>
                    <a:pt x="109274" y="169862"/>
                  </a:cubicBezTo>
                  <a:cubicBezTo>
                    <a:pt x="110861" y="168275"/>
                    <a:pt x="112449" y="165100"/>
                    <a:pt x="114036" y="161925"/>
                  </a:cubicBezTo>
                  <a:cubicBezTo>
                    <a:pt x="115624" y="160337"/>
                    <a:pt x="115624" y="158750"/>
                    <a:pt x="117211" y="157163"/>
                  </a:cubicBezTo>
                  <a:cubicBezTo>
                    <a:pt x="118799" y="153987"/>
                    <a:pt x="120386" y="150813"/>
                    <a:pt x="120386" y="147637"/>
                  </a:cubicBezTo>
                  <a:cubicBezTo>
                    <a:pt x="125149" y="150813"/>
                    <a:pt x="131499" y="152400"/>
                    <a:pt x="137849" y="152400"/>
                  </a:cubicBezTo>
                  <a:cubicBezTo>
                    <a:pt x="139436" y="153987"/>
                    <a:pt x="142611" y="155575"/>
                    <a:pt x="144199" y="157163"/>
                  </a:cubicBezTo>
                  <a:cubicBezTo>
                    <a:pt x="152136" y="160337"/>
                    <a:pt x="158486" y="160337"/>
                    <a:pt x="166424" y="157163"/>
                  </a:cubicBezTo>
                  <a:cubicBezTo>
                    <a:pt x="177536" y="152400"/>
                    <a:pt x="182299" y="139700"/>
                    <a:pt x="183886" y="128587"/>
                  </a:cubicBezTo>
                  <a:cubicBezTo>
                    <a:pt x="185474" y="115887"/>
                    <a:pt x="177536" y="104775"/>
                    <a:pt x="166424" y="984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รูปแบบอิสระ: รูปร่าง 126">
              <a:extLst>
                <a:ext uri="{FF2B5EF4-FFF2-40B4-BE49-F238E27FC236}">
                  <a16:creationId xmlns:a16="http://schemas.microsoft.com/office/drawing/2014/main" id="{3D6C41E0-FC58-49D0-B468-6365110DC756}"/>
                </a:ext>
              </a:extLst>
            </p:cNvPr>
            <p:cNvSpPr/>
            <p:nvPr/>
          </p:nvSpPr>
          <p:spPr>
            <a:xfrm>
              <a:off x="375994" y="2870200"/>
              <a:ext cx="266352" cy="247801"/>
            </a:xfrm>
            <a:custGeom>
              <a:avLst/>
              <a:gdLst>
                <a:gd name="connsiteX0" fmla="*/ 251068 w 266352"/>
                <a:gd name="connsiteY0" fmla="*/ 173037 h 247801"/>
                <a:gd name="connsiteX1" fmla="*/ 220905 w 266352"/>
                <a:gd name="connsiteY1" fmla="*/ 155575 h 247801"/>
                <a:gd name="connsiteX2" fmla="*/ 244718 w 266352"/>
                <a:gd name="connsiteY2" fmla="*/ 103188 h 247801"/>
                <a:gd name="connsiteX3" fmla="*/ 222493 w 266352"/>
                <a:gd name="connsiteY3" fmla="*/ 63500 h 247801"/>
                <a:gd name="connsiteX4" fmla="*/ 135180 w 266352"/>
                <a:gd name="connsiteY4" fmla="*/ 74612 h 247801"/>
                <a:gd name="connsiteX5" fmla="*/ 135180 w 266352"/>
                <a:gd name="connsiteY5" fmla="*/ 73025 h 247801"/>
                <a:gd name="connsiteX6" fmla="*/ 74855 w 266352"/>
                <a:gd name="connsiteY6" fmla="*/ 0 h 247801"/>
                <a:gd name="connsiteX7" fmla="*/ 243 w 266352"/>
                <a:gd name="connsiteY7" fmla="*/ 73025 h 247801"/>
                <a:gd name="connsiteX8" fmla="*/ 51043 w 266352"/>
                <a:gd name="connsiteY8" fmla="*/ 173037 h 247801"/>
                <a:gd name="connsiteX9" fmla="*/ 85968 w 266352"/>
                <a:gd name="connsiteY9" fmla="*/ 180975 h 247801"/>
                <a:gd name="connsiteX10" fmla="*/ 90730 w 266352"/>
                <a:gd name="connsiteY10" fmla="*/ 200025 h 247801"/>
                <a:gd name="connsiteX11" fmla="*/ 163755 w 266352"/>
                <a:gd name="connsiteY11" fmla="*/ 246063 h 247801"/>
                <a:gd name="connsiteX12" fmla="*/ 249480 w 266352"/>
                <a:gd name="connsiteY12" fmla="*/ 228600 h 247801"/>
                <a:gd name="connsiteX13" fmla="*/ 251068 w 266352"/>
                <a:gd name="connsiteY13" fmla="*/ 173037 h 247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352" h="247801">
                  <a:moveTo>
                    <a:pt x="251068" y="173037"/>
                  </a:moveTo>
                  <a:cubicBezTo>
                    <a:pt x="241543" y="166688"/>
                    <a:pt x="230430" y="160337"/>
                    <a:pt x="220905" y="155575"/>
                  </a:cubicBezTo>
                  <a:cubicBezTo>
                    <a:pt x="232018" y="139700"/>
                    <a:pt x="241543" y="122237"/>
                    <a:pt x="244718" y="103188"/>
                  </a:cubicBezTo>
                  <a:cubicBezTo>
                    <a:pt x="247893" y="87313"/>
                    <a:pt x="239955" y="68263"/>
                    <a:pt x="222493" y="63500"/>
                  </a:cubicBezTo>
                  <a:cubicBezTo>
                    <a:pt x="192330" y="55563"/>
                    <a:pt x="160580" y="60325"/>
                    <a:pt x="135180" y="74612"/>
                  </a:cubicBezTo>
                  <a:cubicBezTo>
                    <a:pt x="135180" y="74612"/>
                    <a:pt x="135180" y="73025"/>
                    <a:pt x="135180" y="73025"/>
                  </a:cubicBezTo>
                  <a:cubicBezTo>
                    <a:pt x="136768" y="38100"/>
                    <a:pt x="114543" y="1587"/>
                    <a:pt x="74855" y="0"/>
                  </a:cubicBezTo>
                  <a:cubicBezTo>
                    <a:pt x="35168" y="0"/>
                    <a:pt x="3418" y="34925"/>
                    <a:pt x="243" y="73025"/>
                  </a:cubicBezTo>
                  <a:cubicBezTo>
                    <a:pt x="-2932" y="112712"/>
                    <a:pt x="25643" y="146050"/>
                    <a:pt x="51043" y="173037"/>
                  </a:cubicBezTo>
                  <a:cubicBezTo>
                    <a:pt x="58980" y="182563"/>
                    <a:pt x="74855" y="184150"/>
                    <a:pt x="85968" y="180975"/>
                  </a:cubicBezTo>
                  <a:cubicBezTo>
                    <a:pt x="84380" y="187325"/>
                    <a:pt x="85968" y="193675"/>
                    <a:pt x="90730" y="200025"/>
                  </a:cubicBezTo>
                  <a:cubicBezTo>
                    <a:pt x="108193" y="223837"/>
                    <a:pt x="133593" y="241300"/>
                    <a:pt x="163755" y="246063"/>
                  </a:cubicBezTo>
                  <a:cubicBezTo>
                    <a:pt x="193918" y="250825"/>
                    <a:pt x="225668" y="246063"/>
                    <a:pt x="249480" y="228600"/>
                  </a:cubicBezTo>
                  <a:cubicBezTo>
                    <a:pt x="271705" y="214313"/>
                    <a:pt x="271705" y="188912"/>
                    <a:pt x="251068" y="173037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รูปแบบอิสระ: รูปร่าง 127">
              <a:extLst>
                <a:ext uri="{FF2B5EF4-FFF2-40B4-BE49-F238E27FC236}">
                  <a16:creationId xmlns:a16="http://schemas.microsoft.com/office/drawing/2014/main" id="{3A93B75E-C233-4618-9FF4-EA4E1EAE89B0}"/>
                </a:ext>
              </a:extLst>
            </p:cNvPr>
            <p:cNvSpPr/>
            <p:nvPr/>
          </p:nvSpPr>
          <p:spPr>
            <a:xfrm>
              <a:off x="8347689" y="4391421"/>
              <a:ext cx="259260" cy="196978"/>
            </a:xfrm>
            <a:custGeom>
              <a:avLst/>
              <a:gdLst>
                <a:gd name="connsiteX0" fmla="*/ 216873 w 259260"/>
                <a:gd name="connsiteY0" fmla="*/ 31353 h 196978"/>
                <a:gd name="connsiteX1" fmla="*/ 189886 w 259260"/>
                <a:gd name="connsiteY1" fmla="*/ 48816 h 196978"/>
                <a:gd name="connsiteX2" fmla="*/ 158136 w 259260"/>
                <a:gd name="connsiteY2" fmla="*/ 7541 h 196978"/>
                <a:gd name="connsiteX3" fmla="*/ 116861 w 259260"/>
                <a:gd name="connsiteY3" fmla="*/ 9128 h 196978"/>
                <a:gd name="connsiteX4" fmla="*/ 89873 w 259260"/>
                <a:gd name="connsiteY4" fmla="*/ 82153 h 196978"/>
                <a:gd name="connsiteX5" fmla="*/ 88286 w 259260"/>
                <a:gd name="connsiteY5" fmla="*/ 80566 h 196978"/>
                <a:gd name="connsiteX6" fmla="*/ 7323 w 259260"/>
                <a:gd name="connsiteY6" fmla="*/ 96441 h 196978"/>
                <a:gd name="connsiteX7" fmla="*/ 32724 w 259260"/>
                <a:gd name="connsiteY7" fmla="*/ 185340 h 196978"/>
                <a:gd name="connsiteX8" fmla="*/ 132736 w 259260"/>
                <a:gd name="connsiteY8" fmla="*/ 186928 h 196978"/>
                <a:gd name="connsiteX9" fmla="*/ 153373 w 259260"/>
                <a:gd name="connsiteY9" fmla="*/ 163116 h 196978"/>
                <a:gd name="connsiteX10" fmla="*/ 169248 w 259260"/>
                <a:gd name="connsiteY10" fmla="*/ 167878 h 196978"/>
                <a:gd name="connsiteX11" fmla="*/ 235924 w 259260"/>
                <a:gd name="connsiteY11" fmla="*/ 129778 h 196978"/>
                <a:gd name="connsiteX12" fmla="*/ 258148 w 259260"/>
                <a:gd name="connsiteY12" fmla="*/ 55166 h 196978"/>
                <a:gd name="connsiteX13" fmla="*/ 216873 w 259260"/>
                <a:gd name="connsiteY13" fmla="*/ 31353 h 19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9260" h="196978">
                  <a:moveTo>
                    <a:pt x="216873" y="31353"/>
                  </a:moveTo>
                  <a:cubicBezTo>
                    <a:pt x="207349" y="36116"/>
                    <a:pt x="199411" y="42465"/>
                    <a:pt x="189886" y="48816"/>
                  </a:cubicBezTo>
                  <a:cubicBezTo>
                    <a:pt x="181948" y="32941"/>
                    <a:pt x="172424" y="18653"/>
                    <a:pt x="158136" y="7541"/>
                  </a:cubicBezTo>
                  <a:cubicBezTo>
                    <a:pt x="147023" y="-1984"/>
                    <a:pt x="127974" y="-3572"/>
                    <a:pt x="116861" y="9128"/>
                  </a:cubicBezTo>
                  <a:cubicBezTo>
                    <a:pt x="97811" y="29766"/>
                    <a:pt x="89873" y="56753"/>
                    <a:pt x="89873" y="82153"/>
                  </a:cubicBezTo>
                  <a:cubicBezTo>
                    <a:pt x="89873" y="82153"/>
                    <a:pt x="88286" y="82153"/>
                    <a:pt x="88286" y="80566"/>
                  </a:cubicBezTo>
                  <a:cubicBezTo>
                    <a:pt x="61299" y="64691"/>
                    <a:pt x="23198" y="66278"/>
                    <a:pt x="7323" y="96441"/>
                  </a:cubicBezTo>
                  <a:cubicBezTo>
                    <a:pt x="-10139" y="126603"/>
                    <a:pt x="5736" y="166291"/>
                    <a:pt x="32724" y="185340"/>
                  </a:cubicBezTo>
                  <a:cubicBezTo>
                    <a:pt x="62886" y="204391"/>
                    <a:pt x="100986" y="196453"/>
                    <a:pt x="132736" y="186928"/>
                  </a:cubicBezTo>
                  <a:cubicBezTo>
                    <a:pt x="143849" y="183753"/>
                    <a:pt x="151786" y="174228"/>
                    <a:pt x="153373" y="163116"/>
                  </a:cubicBezTo>
                  <a:cubicBezTo>
                    <a:pt x="158136" y="166291"/>
                    <a:pt x="164486" y="167878"/>
                    <a:pt x="169248" y="167878"/>
                  </a:cubicBezTo>
                  <a:cubicBezTo>
                    <a:pt x="196236" y="163116"/>
                    <a:pt x="220049" y="152003"/>
                    <a:pt x="235924" y="129778"/>
                  </a:cubicBezTo>
                  <a:cubicBezTo>
                    <a:pt x="251799" y="109141"/>
                    <a:pt x="262911" y="82153"/>
                    <a:pt x="258148" y="55166"/>
                  </a:cubicBezTo>
                  <a:cubicBezTo>
                    <a:pt x="258148" y="31353"/>
                    <a:pt x="237511" y="21828"/>
                    <a:pt x="216873" y="31353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รูปแบบอิสระ: รูปร่าง 128">
              <a:extLst>
                <a:ext uri="{FF2B5EF4-FFF2-40B4-BE49-F238E27FC236}">
                  <a16:creationId xmlns:a16="http://schemas.microsoft.com/office/drawing/2014/main" id="{801F34AA-8724-410D-A041-04CAA7535E80}"/>
                </a:ext>
              </a:extLst>
            </p:cNvPr>
            <p:cNvSpPr/>
            <p:nvPr/>
          </p:nvSpPr>
          <p:spPr>
            <a:xfrm>
              <a:off x="4658486" y="766559"/>
              <a:ext cx="146260" cy="186536"/>
            </a:xfrm>
            <a:custGeom>
              <a:avLst/>
              <a:gdLst>
                <a:gd name="connsiteX0" fmla="*/ 123064 w 146260"/>
                <a:gd name="connsiteY0" fmla="*/ 60528 h 186536"/>
                <a:gd name="connsiteX1" fmla="*/ 24639 w 146260"/>
                <a:gd name="connsiteY1" fmla="*/ 203 h 186536"/>
                <a:gd name="connsiteX2" fmla="*/ 4001 w 146260"/>
                <a:gd name="connsiteY2" fmla="*/ 16078 h 186536"/>
                <a:gd name="connsiteX3" fmla="*/ 16701 w 146260"/>
                <a:gd name="connsiteY3" fmla="*/ 127203 h 186536"/>
                <a:gd name="connsiteX4" fmla="*/ 91314 w 146260"/>
                <a:gd name="connsiteY4" fmla="*/ 166891 h 186536"/>
                <a:gd name="connsiteX5" fmla="*/ 105601 w 146260"/>
                <a:gd name="connsiteY5" fmla="*/ 181178 h 186536"/>
                <a:gd name="connsiteX6" fmla="*/ 140526 w 146260"/>
                <a:gd name="connsiteY6" fmla="*/ 171653 h 186536"/>
                <a:gd name="connsiteX7" fmla="*/ 123064 w 146260"/>
                <a:gd name="connsiteY7" fmla="*/ 60528 h 18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260" h="186536">
                  <a:moveTo>
                    <a:pt x="123064" y="60528"/>
                  </a:moveTo>
                  <a:cubicBezTo>
                    <a:pt x="100839" y="27191"/>
                    <a:pt x="65914" y="4966"/>
                    <a:pt x="24639" y="203"/>
                  </a:cubicBezTo>
                  <a:cubicBezTo>
                    <a:pt x="16701" y="-1384"/>
                    <a:pt x="5589" y="6553"/>
                    <a:pt x="4001" y="16078"/>
                  </a:cubicBezTo>
                  <a:cubicBezTo>
                    <a:pt x="-761" y="52591"/>
                    <a:pt x="-5524" y="95453"/>
                    <a:pt x="16701" y="127203"/>
                  </a:cubicBezTo>
                  <a:cubicBezTo>
                    <a:pt x="32576" y="152603"/>
                    <a:pt x="61151" y="170066"/>
                    <a:pt x="91314" y="166891"/>
                  </a:cubicBezTo>
                  <a:cubicBezTo>
                    <a:pt x="96076" y="171653"/>
                    <a:pt x="100839" y="176416"/>
                    <a:pt x="105601" y="181178"/>
                  </a:cubicBezTo>
                  <a:cubicBezTo>
                    <a:pt x="116714" y="190703"/>
                    <a:pt x="135764" y="187528"/>
                    <a:pt x="140526" y="171653"/>
                  </a:cubicBezTo>
                  <a:cubicBezTo>
                    <a:pt x="153226" y="133553"/>
                    <a:pt x="143701" y="92278"/>
                    <a:pt x="123064" y="60528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รูปแบบอิสระ: รูปร่าง 129">
              <a:extLst>
                <a:ext uri="{FF2B5EF4-FFF2-40B4-BE49-F238E27FC236}">
                  <a16:creationId xmlns:a16="http://schemas.microsoft.com/office/drawing/2014/main" id="{4EE22FC3-E2F5-4E25-91FD-351442361DC7}"/>
                </a:ext>
              </a:extLst>
            </p:cNvPr>
            <p:cNvSpPr/>
            <p:nvPr/>
          </p:nvSpPr>
          <p:spPr>
            <a:xfrm>
              <a:off x="642332" y="4500358"/>
              <a:ext cx="154622" cy="173241"/>
            </a:xfrm>
            <a:custGeom>
              <a:avLst/>
              <a:gdLst>
                <a:gd name="connsiteX0" fmla="*/ 121255 w 154622"/>
                <a:gd name="connsiteY0" fmla="*/ 124029 h 173241"/>
                <a:gd name="connsiteX1" fmla="*/ 153005 w 154622"/>
                <a:gd name="connsiteY1" fmla="*/ 14492 h 173241"/>
                <a:gd name="connsiteX2" fmla="*/ 132367 w 154622"/>
                <a:gd name="connsiteY2" fmla="*/ 204 h 173241"/>
                <a:gd name="connsiteX3" fmla="*/ 29180 w 154622"/>
                <a:gd name="connsiteY3" fmla="*/ 43067 h 173241"/>
                <a:gd name="connsiteX4" fmla="*/ 11717 w 154622"/>
                <a:gd name="connsiteY4" fmla="*/ 125617 h 173241"/>
                <a:gd name="connsiteX5" fmla="*/ 2192 w 154622"/>
                <a:gd name="connsiteY5" fmla="*/ 143079 h 173241"/>
                <a:gd name="connsiteX6" fmla="*/ 19655 w 154622"/>
                <a:gd name="connsiteY6" fmla="*/ 173242 h 173241"/>
                <a:gd name="connsiteX7" fmla="*/ 121255 w 154622"/>
                <a:gd name="connsiteY7" fmla="*/ 124029 h 17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22" h="173241">
                  <a:moveTo>
                    <a:pt x="121255" y="124029"/>
                  </a:moveTo>
                  <a:cubicBezTo>
                    <a:pt x="146655" y="92279"/>
                    <a:pt x="159355" y="54179"/>
                    <a:pt x="153005" y="14492"/>
                  </a:cubicBezTo>
                  <a:cubicBezTo>
                    <a:pt x="151417" y="6554"/>
                    <a:pt x="141892" y="-1383"/>
                    <a:pt x="132367" y="204"/>
                  </a:cubicBezTo>
                  <a:cubicBezTo>
                    <a:pt x="95855" y="4967"/>
                    <a:pt x="54580" y="12904"/>
                    <a:pt x="29180" y="43067"/>
                  </a:cubicBezTo>
                  <a:cubicBezTo>
                    <a:pt x="10130" y="65292"/>
                    <a:pt x="605" y="98630"/>
                    <a:pt x="11717" y="125617"/>
                  </a:cubicBezTo>
                  <a:cubicBezTo>
                    <a:pt x="8542" y="131967"/>
                    <a:pt x="5367" y="138317"/>
                    <a:pt x="2192" y="143079"/>
                  </a:cubicBezTo>
                  <a:cubicBezTo>
                    <a:pt x="-4158" y="157367"/>
                    <a:pt x="3780" y="173242"/>
                    <a:pt x="19655" y="173242"/>
                  </a:cubicBezTo>
                  <a:cubicBezTo>
                    <a:pt x="59342" y="173242"/>
                    <a:pt x="97442" y="154192"/>
                    <a:pt x="121255" y="124029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รูปแบบอิสระ: รูปร่าง 130">
              <a:extLst>
                <a:ext uri="{FF2B5EF4-FFF2-40B4-BE49-F238E27FC236}">
                  <a16:creationId xmlns:a16="http://schemas.microsoft.com/office/drawing/2014/main" id="{690C2069-A84E-4FFC-9CBF-FD36DFB78239}"/>
                </a:ext>
              </a:extLst>
            </p:cNvPr>
            <p:cNvSpPr/>
            <p:nvPr/>
          </p:nvSpPr>
          <p:spPr>
            <a:xfrm>
              <a:off x="6976458" y="3706608"/>
              <a:ext cx="154622" cy="173241"/>
            </a:xfrm>
            <a:custGeom>
              <a:avLst/>
              <a:gdLst>
                <a:gd name="connsiteX0" fmla="*/ 121255 w 154622"/>
                <a:gd name="connsiteY0" fmla="*/ 124029 h 173241"/>
                <a:gd name="connsiteX1" fmla="*/ 153005 w 154622"/>
                <a:gd name="connsiteY1" fmla="*/ 14492 h 173241"/>
                <a:gd name="connsiteX2" fmla="*/ 132367 w 154622"/>
                <a:gd name="connsiteY2" fmla="*/ 204 h 173241"/>
                <a:gd name="connsiteX3" fmla="*/ 29179 w 154622"/>
                <a:gd name="connsiteY3" fmla="*/ 43067 h 173241"/>
                <a:gd name="connsiteX4" fmla="*/ 11717 w 154622"/>
                <a:gd name="connsiteY4" fmla="*/ 125617 h 173241"/>
                <a:gd name="connsiteX5" fmla="*/ 2192 w 154622"/>
                <a:gd name="connsiteY5" fmla="*/ 143079 h 173241"/>
                <a:gd name="connsiteX6" fmla="*/ 19655 w 154622"/>
                <a:gd name="connsiteY6" fmla="*/ 173242 h 173241"/>
                <a:gd name="connsiteX7" fmla="*/ 121255 w 154622"/>
                <a:gd name="connsiteY7" fmla="*/ 124029 h 17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22" h="173241">
                  <a:moveTo>
                    <a:pt x="121255" y="124029"/>
                  </a:moveTo>
                  <a:cubicBezTo>
                    <a:pt x="146655" y="92279"/>
                    <a:pt x="159354" y="54179"/>
                    <a:pt x="153005" y="14492"/>
                  </a:cubicBezTo>
                  <a:cubicBezTo>
                    <a:pt x="151417" y="6554"/>
                    <a:pt x="141892" y="-1383"/>
                    <a:pt x="132367" y="204"/>
                  </a:cubicBezTo>
                  <a:cubicBezTo>
                    <a:pt x="95854" y="4967"/>
                    <a:pt x="54579" y="12904"/>
                    <a:pt x="29179" y="43067"/>
                  </a:cubicBezTo>
                  <a:cubicBezTo>
                    <a:pt x="10130" y="65292"/>
                    <a:pt x="604" y="98629"/>
                    <a:pt x="11717" y="125617"/>
                  </a:cubicBezTo>
                  <a:cubicBezTo>
                    <a:pt x="8542" y="131967"/>
                    <a:pt x="5367" y="138317"/>
                    <a:pt x="2192" y="143079"/>
                  </a:cubicBezTo>
                  <a:cubicBezTo>
                    <a:pt x="-4158" y="157367"/>
                    <a:pt x="3780" y="173242"/>
                    <a:pt x="19655" y="173242"/>
                  </a:cubicBezTo>
                  <a:cubicBezTo>
                    <a:pt x="59342" y="173242"/>
                    <a:pt x="97442" y="154192"/>
                    <a:pt x="121255" y="124029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32" name="กราฟิก 131">
              <a:extLst>
                <a:ext uri="{FF2B5EF4-FFF2-40B4-BE49-F238E27FC236}">
                  <a16:creationId xmlns:a16="http://schemas.microsoft.com/office/drawing/2014/main" id="{31CA0F62-DFBC-499D-8DA3-EB0EA50E58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13398" y="2140374"/>
              <a:ext cx="4183018" cy="2682240"/>
            </a:xfrm>
            <a:prstGeom prst="rect">
              <a:avLst/>
            </a:prstGeom>
          </p:spPr>
        </p:pic>
      </p:grpSp>
      <p:sp>
        <p:nvSpPr>
          <p:cNvPr id="14" name="ตัวแทนข้อความ 2">
            <a:extLst>
              <a:ext uri="{FF2B5EF4-FFF2-40B4-BE49-F238E27FC236}">
                <a16:creationId xmlns:a16="http://schemas.microsoft.com/office/drawing/2014/main" id="{ED984580-112B-4A80-A611-E196CBD45F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0049" y="756236"/>
            <a:ext cx="3026865" cy="98407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has been</a:t>
            </a:r>
            <a:r>
              <a:rPr lang="th-TH" dirty="0"/>
              <a:t> </a:t>
            </a:r>
            <a:r>
              <a:rPr lang="en-US" dirty="0"/>
              <a:t>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17" name="ตัวแทนข้อความ 2">
            <a:extLst>
              <a:ext uri="{FF2B5EF4-FFF2-40B4-BE49-F238E27FC236}">
                <a16:creationId xmlns:a16="http://schemas.microsoft.com/office/drawing/2014/main" id="{4D1C7C91-18C6-4884-A664-80BC5BFBB4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15562" y="776137"/>
            <a:ext cx="3026865" cy="98407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has been</a:t>
            </a:r>
            <a:r>
              <a:rPr lang="th-TH" dirty="0"/>
              <a:t> </a:t>
            </a:r>
            <a:r>
              <a:rPr lang="en-US" dirty="0"/>
              <a:t>the industry's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226828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ราฟิก 1">
            <a:extLst>
              <a:ext uri="{FF2B5EF4-FFF2-40B4-BE49-F238E27FC236}">
                <a16:creationId xmlns:a16="http://schemas.microsoft.com/office/drawing/2014/main" id="{877AC0ED-5151-4412-A851-B884C909953B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รูปแบบอิสระ: รูปร่าง 3">
              <a:extLst>
                <a:ext uri="{FF2B5EF4-FFF2-40B4-BE49-F238E27FC236}">
                  <a16:creationId xmlns:a16="http://schemas.microsoft.com/office/drawing/2014/main" id="{9E56434D-733A-467F-8202-A64B0D67F762}"/>
                </a:ext>
              </a:extLst>
            </p:cNvPr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>
                <a:gd name="connsiteX0" fmla="*/ 0 w 9144000"/>
                <a:gd name="connsiteY0" fmla="*/ 0 h 5143500"/>
                <a:gd name="connsiteX1" fmla="*/ 9144000 w 9144000"/>
                <a:gd name="connsiteY1" fmla="*/ 0 h 5143500"/>
                <a:gd name="connsiteX2" fmla="*/ 9144000 w 9144000"/>
                <a:gd name="connsiteY2" fmla="*/ 5143500 h 5143500"/>
                <a:gd name="connsiteX3" fmla="*/ 0 w 9144000"/>
                <a:gd name="connsiteY3" fmla="*/ 5143500 h 51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0" h="5143500">
                  <a:moveTo>
                    <a:pt x="0" y="0"/>
                  </a:moveTo>
                  <a:lnTo>
                    <a:pt x="9144000" y="0"/>
                  </a:lnTo>
                  <a:lnTo>
                    <a:pt x="9144000" y="514350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FFD3D9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รูปแบบอิสระ: รูปร่าง 4">
              <a:extLst>
                <a:ext uri="{FF2B5EF4-FFF2-40B4-BE49-F238E27FC236}">
                  <a16:creationId xmlns:a16="http://schemas.microsoft.com/office/drawing/2014/main" id="{1458BB87-B5D4-4B6B-BB19-25E9D8E93193}"/>
                </a:ext>
              </a:extLst>
            </p:cNvPr>
            <p:cNvSpPr/>
            <p:nvPr/>
          </p:nvSpPr>
          <p:spPr>
            <a:xfrm>
              <a:off x="3878262" y="3308349"/>
              <a:ext cx="1793875" cy="342900"/>
            </a:xfrm>
            <a:custGeom>
              <a:avLst/>
              <a:gdLst>
                <a:gd name="connsiteX0" fmla="*/ 1793875 w 1793875"/>
                <a:gd name="connsiteY0" fmla="*/ 171450 h 342900"/>
                <a:gd name="connsiteX1" fmla="*/ 896937 w 1793875"/>
                <a:gd name="connsiteY1" fmla="*/ 342900 h 342900"/>
                <a:gd name="connsiteX2" fmla="*/ 0 w 1793875"/>
                <a:gd name="connsiteY2" fmla="*/ 171450 h 342900"/>
                <a:gd name="connsiteX3" fmla="*/ 896937 w 1793875"/>
                <a:gd name="connsiteY3" fmla="*/ 0 h 342900"/>
                <a:gd name="connsiteX4" fmla="*/ 1793875 w 1793875"/>
                <a:gd name="connsiteY4" fmla="*/ 1714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3875" h="342900">
                  <a:moveTo>
                    <a:pt x="1793875" y="171450"/>
                  </a:moveTo>
                  <a:cubicBezTo>
                    <a:pt x="1793875" y="266139"/>
                    <a:pt x="1392302" y="342900"/>
                    <a:pt x="896937" y="342900"/>
                  </a:cubicBezTo>
                  <a:cubicBezTo>
                    <a:pt x="401572" y="342900"/>
                    <a:pt x="0" y="266139"/>
                    <a:pt x="0" y="171450"/>
                  </a:cubicBezTo>
                  <a:cubicBezTo>
                    <a:pt x="0" y="76761"/>
                    <a:pt x="401572" y="0"/>
                    <a:pt x="896937" y="0"/>
                  </a:cubicBezTo>
                  <a:cubicBezTo>
                    <a:pt x="1392302" y="0"/>
                    <a:pt x="1793875" y="76761"/>
                    <a:pt x="1793875" y="171450"/>
                  </a:cubicBezTo>
                  <a:close/>
                </a:path>
              </a:pathLst>
            </a:custGeom>
            <a:solidFill>
              <a:srgbClr val="E3909A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" name="กราฟิก 1">
              <a:extLst>
                <a:ext uri="{FF2B5EF4-FFF2-40B4-BE49-F238E27FC236}">
                  <a16:creationId xmlns:a16="http://schemas.microsoft.com/office/drawing/2014/main" id="{877AC0ED-5151-4412-A851-B884C909953B}"/>
                </a:ext>
              </a:extLst>
            </p:cNvPr>
            <p:cNvGrpSpPr/>
            <p:nvPr/>
          </p:nvGrpSpPr>
          <p:grpSpPr>
            <a:xfrm>
              <a:off x="3620127" y="1396969"/>
              <a:ext cx="1954255" cy="2220942"/>
              <a:chOff x="3620127" y="1396969"/>
              <a:chExt cx="1954255" cy="2220942"/>
            </a:xfrm>
            <a:solidFill>
              <a:schemeClr val="accent1"/>
            </a:solidFill>
          </p:grpSpPr>
          <p:sp>
            <p:nvSpPr>
              <p:cNvPr id="7" name="รูปแบบอิสระ: รูปร่าง 6">
                <a:extLst>
                  <a:ext uri="{FF2B5EF4-FFF2-40B4-BE49-F238E27FC236}">
                    <a16:creationId xmlns:a16="http://schemas.microsoft.com/office/drawing/2014/main" id="{2FFA6C8F-C339-4296-895C-C82330F63489}"/>
                  </a:ext>
                </a:extLst>
              </p:cNvPr>
              <p:cNvSpPr/>
              <p:nvPr/>
            </p:nvSpPr>
            <p:spPr>
              <a:xfrm>
                <a:off x="4004200" y="3136016"/>
                <a:ext cx="1570182" cy="481896"/>
              </a:xfrm>
              <a:custGeom>
                <a:avLst/>
                <a:gdLst>
                  <a:gd name="connsiteX0" fmla="*/ 363012 w 1570182"/>
                  <a:gd name="connsiteY0" fmla="*/ 481896 h 481896"/>
                  <a:gd name="connsiteX1" fmla="*/ 15350 w 1570182"/>
                  <a:gd name="connsiteY1" fmla="*/ 31046 h 481896"/>
                  <a:gd name="connsiteX2" fmla="*/ 424925 w 1570182"/>
                  <a:gd name="connsiteY2" fmla="*/ 113596 h 481896"/>
                  <a:gd name="connsiteX3" fmla="*/ 547163 w 1570182"/>
                  <a:gd name="connsiteY3" fmla="*/ 31046 h 481896"/>
                  <a:gd name="connsiteX4" fmla="*/ 1023413 w 1570182"/>
                  <a:gd name="connsiteY4" fmla="*/ 31046 h 481896"/>
                  <a:gd name="connsiteX5" fmla="*/ 1145650 w 1570182"/>
                  <a:gd name="connsiteY5" fmla="*/ 113596 h 481896"/>
                  <a:gd name="connsiteX6" fmla="*/ 1555225 w 1570182"/>
                  <a:gd name="connsiteY6" fmla="*/ 31046 h 481896"/>
                  <a:gd name="connsiteX7" fmla="*/ 1207562 w 1570182"/>
                  <a:gd name="connsiteY7" fmla="*/ 481896 h 481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70182" h="481896">
                    <a:moveTo>
                      <a:pt x="363012" y="481896"/>
                    </a:moveTo>
                    <a:cubicBezTo>
                      <a:pt x="363012" y="481896"/>
                      <a:pt x="-87838" y="215196"/>
                      <a:pt x="15350" y="31046"/>
                    </a:cubicBezTo>
                    <a:cubicBezTo>
                      <a:pt x="69325" y="-65791"/>
                      <a:pt x="220137" y="92959"/>
                      <a:pt x="424925" y="113596"/>
                    </a:cubicBezTo>
                    <a:cubicBezTo>
                      <a:pt x="505887" y="121534"/>
                      <a:pt x="547163" y="31046"/>
                      <a:pt x="547163" y="31046"/>
                    </a:cubicBezTo>
                    <a:lnTo>
                      <a:pt x="1023413" y="31046"/>
                    </a:lnTo>
                    <a:cubicBezTo>
                      <a:pt x="1023413" y="31046"/>
                      <a:pt x="1064687" y="121534"/>
                      <a:pt x="1145650" y="113596"/>
                    </a:cubicBezTo>
                    <a:cubicBezTo>
                      <a:pt x="1350437" y="92959"/>
                      <a:pt x="1501250" y="-64204"/>
                      <a:pt x="1555225" y="31046"/>
                    </a:cubicBezTo>
                    <a:cubicBezTo>
                      <a:pt x="1656825" y="215196"/>
                      <a:pt x="1207562" y="481896"/>
                      <a:pt x="1207562" y="481896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8" name="กราฟิก 1">
                <a:extLst>
                  <a:ext uri="{FF2B5EF4-FFF2-40B4-BE49-F238E27FC236}">
                    <a16:creationId xmlns:a16="http://schemas.microsoft.com/office/drawing/2014/main" id="{877AC0ED-5151-4412-A851-B884C909953B}"/>
                  </a:ext>
                </a:extLst>
              </p:cNvPr>
              <p:cNvGrpSpPr/>
              <p:nvPr/>
            </p:nvGrpSpPr>
            <p:grpSpPr>
              <a:xfrm>
                <a:off x="4170043" y="1396969"/>
                <a:ext cx="1223035" cy="1980544"/>
                <a:chOff x="4170043" y="1396969"/>
                <a:chExt cx="1223035" cy="1980544"/>
              </a:xfrm>
              <a:solidFill>
                <a:schemeClr val="accent1"/>
              </a:solidFill>
            </p:grpSpPr>
            <p:sp>
              <p:nvSpPr>
                <p:cNvPr id="9" name="รูปแบบอิสระ: รูปร่าง 8">
                  <a:extLst>
                    <a:ext uri="{FF2B5EF4-FFF2-40B4-BE49-F238E27FC236}">
                      <a16:creationId xmlns:a16="http://schemas.microsoft.com/office/drawing/2014/main" id="{EE1444CE-CF78-47B8-905C-29EC84E5CD3A}"/>
                    </a:ext>
                  </a:extLst>
                </p:cNvPr>
                <p:cNvSpPr/>
                <p:nvPr/>
              </p:nvSpPr>
              <p:spPr>
                <a:xfrm>
                  <a:off x="4170043" y="1396969"/>
                  <a:ext cx="1223035" cy="1980544"/>
                </a:xfrm>
                <a:custGeom>
                  <a:avLst/>
                  <a:gdLst>
                    <a:gd name="connsiteX0" fmla="*/ 240031 w 1223035"/>
                    <a:gd name="connsiteY0" fmla="*/ 1071593 h 1980544"/>
                    <a:gd name="connsiteX1" fmla="*/ 30481 w 1223035"/>
                    <a:gd name="connsiteY1" fmla="*/ 1620868 h 1980544"/>
                    <a:gd name="connsiteX2" fmla="*/ 738506 w 1223035"/>
                    <a:gd name="connsiteY2" fmla="*/ 1939955 h 1980544"/>
                    <a:gd name="connsiteX3" fmla="*/ 1200469 w 1223035"/>
                    <a:gd name="connsiteY3" fmla="*/ 1320830 h 1980544"/>
                    <a:gd name="connsiteX4" fmla="*/ 687706 w 1223035"/>
                    <a:gd name="connsiteY4" fmla="*/ 931893 h 1980544"/>
                    <a:gd name="connsiteX5" fmla="*/ 168594 w 1223035"/>
                    <a:gd name="connsiteY5" fmla="*/ 30 h 1980544"/>
                    <a:gd name="connsiteX6" fmla="*/ 1906 w 1223035"/>
                    <a:gd name="connsiteY6" fmla="*/ 104805 h 1980544"/>
                    <a:gd name="connsiteX7" fmla="*/ 222569 w 1223035"/>
                    <a:gd name="connsiteY7" fmla="*/ 398493 h 1980544"/>
                    <a:gd name="connsiteX8" fmla="*/ 587694 w 1223035"/>
                    <a:gd name="connsiteY8" fmla="*/ 939830 h 1980544"/>
                    <a:gd name="connsiteX9" fmla="*/ 294006 w 1223035"/>
                    <a:gd name="connsiteY9" fmla="*/ 1036668 h 1980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23035" h="1980544">
                      <a:moveTo>
                        <a:pt x="240031" y="1071593"/>
                      </a:moveTo>
                      <a:cubicBezTo>
                        <a:pt x="240031" y="1071593"/>
                        <a:pt x="-48894" y="1274793"/>
                        <a:pt x="30481" y="1620868"/>
                      </a:cubicBezTo>
                      <a:cubicBezTo>
                        <a:pt x="109856" y="1971705"/>
                        <a:pt x="433706" y="2036793"/>
                        <a:pt x="738506" y="1939955"/>
                      </a:cubicBezTo>
                      <a:cubicBezTo>
                        <a:pt x="1087757" y="1828830"/>
                        <a:pt x="1294132" y="1636743"/>
                        <a:pt x="1200469" y="1320830"/>
                      </a:cubicBezTo>
                      <a:cubicBezTo>
                        <a:pt x="1073469" y="893793"/>
                        <a:pt x="687706" y="931893"/>
                        <a:pt x="687706" y="931893"/>
                      </a:cubicBezTo>
                      <a:cubicBezTo>
                        <a:pt x="687706" y="931893"/>
                        <a:pt x="695644" y="34955"/>
                        <a:pt x="168594" y="30"/>
                      </a:cubicBezTo>
                      <a:cubicBezTo>
                        <a:pt x="168594" y="30"/>
                        <a:pt x="17781" y="-4732"/>
                        <a:pt x="1906" y="104805"/>
                      </a:cubicBezTo>
                      <a:cubicBezTo>
                        <a:pt x="-13969" y="219106"/>
                        <a:pt x="70169" y="279430"/>
                        <a:pt x="222569" y="398493"/>
                      </a:cubicBezTo>
                      <a:cubicBezTo>
                        <a:pt x="395606" y="533430"/>
                        <a:pt x="579756" y="750918"/>
                        <a:pt x="587694" y="939830"/>
                      </a:cubicBezTo>
                      <a:cubicBezTo>
                        <a:pt x="438469" y="968406"/>
                        <a:pt x="294006" y="1036668"/>
                        <a:pt x="294006" y="1036668"/>
                      </a:cubicBezTo>
                    </a:path>
                  </a:pathLst>
                </a:custGeom>
                <a:solidFill>
                  <a:srgbClr val="FFFFFF"/>
                </a:solidFill>
                <a:ln w="15875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รูปแบบอิสระ: รูปร่าง 9">
                  <a:extLst>
                    <a:ext uri="{FF2B5EF4-FFF2-40B4-BE49-F238E27FC236}">
                      <a16:creationId xmlns:a16="http://schemas.microsoft.com/office/drawing/2014/main" id="{4373708F-590B-4C69-8E29-BD411F2B74AB}"/>
                    </a:ext>
                  </a:extLst>
                </p:cNvPr>
                <p:cNvSpPr/>
                <p:nvPr/>
              </p:nvSpPr>
              <p:spPr>
                <a:xfrm>
                  <a:off x="5116512" y="2851150"/>
                  <a:ext cx="146050" cy="146049"/>
                </a:xfrm>
                <a:custGeom>
                  <a:avLst/>
                  <a:gdLst>
                    <a:gd name="connsiteX0" fmla="*/ 146050 w 146050"/>
                    <a:gd name="connsiteY0" fmla="*/ 73025 h 146049"/>
                    <a:gd name="connsiteX1" fmla="*/ 73025 w 146050"/>
                    <a:gd name="connsiteY1" fmla="*/ 146050 h 146049"/>
                    <a:gd name="connsiteX2" fmla="*/ 0 w 146050"/>
                    <a:gd name="connsiteY2" fmla="*/ 73025 h 146049"/>
                    <a:gd name="connsiteX3" fmla="*/ 73025 w 146050"/>
                    <a:gd name="connsiteY3" fmla="*/ 0 h 146049"/>
                    <a:gd name="connsiteX4" fmla="*/ 146050 w 146050"/>
                    <a:gd name="connsiteY4" fmla="*/ 73025 h 1460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6050" h="146049">
                      <a:moveTo>
                        <a:pt x="146050" y="73025"/>
                      </a:moveTo>
                      <a:cubicBezTo>
                        <a:pt x="146050" y="113356"/>
                        <a:pt x="113356" y="146050"/>
                        <a:pt x="73025" y="146050"/>
                      </a:cubicBezTo>
                      <a:cubicBezTo>
                        <a:pt x="32695" y="146050"/>
                        <a:pt x="0" y="113356"/>
                        <a:pt x="0" y="73025"/>
                      </a:cubicBezTo>
                      <a:cubicBezTo>
                        <a:pt x="0" y="32694"/>
                        <a:pt x="32694" y="0"/>
                        <a:pt x="73025" y="0"/>
                      </a:cubicBezTo>
                      <a:cubicBezTo>
                        <a:pt x="113355" y="0"/>
                        <a:pt x="146050" y="32694"/>
                        <a:pt x="146050" y="73025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" name="รูปแบบอิสระ: รูปร่าง 10">
                  <a:extLst>
                    <a:ext uri="{FF2B5EF4-FFF2-40B4-BE49-F238E27FC236}">
                      <a16:creationId xmlns:a16="http://schemas.microsoft.com/office/drawing/2014/main" id="{9FAD0D8A-B6B9-4213-BB50-C5E64F78A27E}"/>
                    </a:ext>
                  </a:extLst>
                </p:cNvPr>
                <p:cNvSpPr/>
                <p:nvPr/>
              </p:nvSpPr>
              <p:spPr>
                <a:xfrm>
                  <a:off x="4411662" y="3090862"/>
                  <a:ext cx="146050" cy="146049"/>
                </a:xfrm>
                <a:custGeom>
                  <a:avLst/>
                  <a:gdLst>
                    <a:gd name="connsiteX0" fmla="*/ 146050 w 146050"/>
                    <a:gd name="connsiteY0" fmla="*/ 73025 h 146049"/>
                    <a:gd name="connsiteX1" fmla="*/ 73025 w 146050"/>
                    <a:gd name="connsiteY1" fmla="*/ 146050 h 146049"/>
                    <a:gd name="connsiteX2" fmla="*/ 0 w 146050"/>
                    <a:gd name="connsiteY2" fmla="*/ 73025 h 146049"/>
                    <a:gd name="connsiteX3" fmla="*/ 73025 w 146050"/>
                    <a:gd name="connsiteY3" fmla="*/ 0 h 146049"/>
                    <a:gd name="connsiteX4" fmla="*/ 146050 w 146050"/>
                    <a:gd name="connsiteY4" fmla="*/ 73025 h 1460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6050" h="146049">
                      <a:moveTo>
                        <a:pt x="146050" y="73025"/>
                      </a:moveTo>
                      <a:cubicBezTo>
                        <a:pt x="146050" y="113356"/>
                        <a:pt x="113356" y="146050"/>
                        <a:pt x="73025" y="146050"/>
                      </a:cubicBezTo>
                      <a:cubicBezTo>
                        <a:pt x="32695" y="146050"/>
                        <a:pt x="0" y="113356"/>
                        <a:pt x="0" y="73025"/>
                      </a:cubicBezTo>
                      <a:cubicBezTo>
                        <a:pt x="0" y="32694"/>
                        <a:pt x="32694" y="0"/>
                        <a:pt x="73025" y="0"/>
                      </a:cubicBezTo>
                      <a:cubicBezTo>
                        <a:pt x="113355" y="0"/>
                        <a:pt x="146050" y="32694"/>
                        <a:pt x="146050" y="73025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" name="รูปแบบอิสระ: รูปร่าง 11">
                  <a:extLst>
                    <a:ext uri="{FF2B5EF4-FFF2-40B4-BE49-F238E27FC236}">
                      <a16:creationId xmlns:a16="http://schemas.microsoft.com/office/drawing/2014/main" id="{F034BF5F-8BC8-4F90-A722-58A0F57769BA}"/>
                    </a:ext>
                  </a:extLst>
                </p:cNvPr>
                <p:cNvSpPr/>
                <p:nvPr/>
              </p:nvSpPr>
              <p:spPr>
                <a:xfrm>
                  <a:off x="4748212" y="3001962"/>
                  <a:ext cx="179784" cy="109537"/>
                </a:xfrm>
                <a:custGeom>
                  <a:avLst/>
                  <a:gdLst>
                    <a:gd name="connsiteX0" fmla="*/ 53975 w 179784"/>
                    <a:gd name="connsiteY0" fmla="*/ 106362 h 109537"/>
                    <a:gd name="connsiteX1" fmla="*/ 49213 w 179784"/>
                    <a:gd name="connsiteY1" fmla="*/ 107950 h 109537"/>
                    <a:gd name="connsiteX2" fmla="*/ 14287 w 179784"/>
                    <a:gd name="connsiteY2" fmla="*/ 103188 h 109537"/>
                    <a:gd name="connsiteX3" fmla="*/ 0 w 179784"/>
                    <a:gd name="connsiteY3" fmla="*/ 77787 h 109537"/>
                    <a:gd name="connsiteX4" fmla="*/ 11112 w 179784"/>
                    <a:gd name="connsiteY4" fmla="*/ 76200 h 109537"/>
                    <a:gd name="connsiteX5" fmla="*/ 4762 w 179784"/>
                    <a:gd name="connsiteY5" fmla="*/ 76200 h 109537"/>
                    <a:gd name="connsiteX6" fmla="*/ 11112 w 179784"/>
                    <a:gd name="connsiteY6" fmla="*/ 76200 h 109537"/>
                    <a:gd name="connsiteX7" fmla="*/ 20637 w 179784"/>
                    <a:gd name="connsiteY7" fmla="*/ 93662 h 109537"/>
                    <a:gd name="connsiteX8" fmla="*/ 46037 w 179784"/>
                    <a:gd name="connsiteY8" fmla="*/ 96837 h 109537"/>
                    <a:gd name="connsiteX9" fmla="*/ 71438 w 179784"/>
                    <a:gd name="connsiteY9" fmla="*/ 77787 h 109537"/>
                    <a:gd name="connsiteX10" fmla="*/ 69850 w 179784"/>
                    <a:gd name="connsiteY10" fmla="*/ 11112 h 109537"/>
                    <a:gd name="connsiteX11" fmla="*/ 66675 w 179784"/>
                    <a:gd name="connsiteY11" fmla="*/ 4762 h 109537"/>
                    <a:gd name="connsiteX12" fmla="*/ 77787 w 179784"/>
                    <a:gd name="connsiteY12" fmla="*/ 0 h 109537"/>
                    <a:gd name="connsiteX13" fmla="*/ 80963 w 179784"/>
                    <a:gd name="connsiteY13" fmla="*/ 6350 h 109537"/>
                    <a:gd name="connsiteX14" fmla="*/ 123825 w 179784"/>
                    <a:gd name="connsiteY14" fmla="*/ 63500 h 109537"/>
                    <a:gd name="connsiteX15" fmla="*/ 146050 w 179784"/>
                    <a:gd name="connsiteY15" fmla="*/ 65087 h 109537"/>
                    <a:gd name="connsiteX16" fmla="*/ 165100 w 179784"/>
                    <a:gd name="connsiteY16" fmla="*/ 49212 h 109537"/>
                    <a:gd name="connsiteX17" fmla="*/ 165100 w 179784"/>
                    <a:gd name="connsiteY17" fmla="*/ 23813 h 109537"/>
                    <a:gd name="connsiteX18" fmla="*/ 176213 w 179784"/>
                    <a:gd name="connsiteY18" fmla="*/ 19050 h 109537"/>
                    <a:gd name="connsiteX19" fmla="*/ 176213 w 179784"/>
                    <a:gd name="connsiteY19" fmla="*/ 53975 h 109537"/>
                    <a:gd name="connsiteX20" fmla="*/ 149225 w 179784"/>
                    <a:gd name="connsiteY20" fmla="*/ 74612 h 109537"/>
                    <a:gd name="connsiteX21" fmla="*/ 117475 w 179784"/>
                    <a:gd name="connsiteY21" fmla="*/ 73025 h 109537"/>
                    <a:gd name="connsiteX22" fmla="*/ 87313 w 179784"/>
                    <a:gd name="connsiteY22" fmla="*/ 44450 h 109537"/>
                    <a:gd name="connsiteX23" fmla="*/ 79375 w 179784"/>
                    <a:gd name="connsiteY23" fmla="*/ 80962 h 109537"/>
                    <a:gd name="connsiteX24" fmla="*/ 53975 w 179784"/>
                    <a:gd name="connsiteY24" fmla="*/ 106362 h 109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79784" h="109537">
                      <a:moveTo>
                        <a:pt x="53975" y="106362"/>
                      </a:moveTo>
                      <a:cubicBezTo>
                        <a:pt x="52387" y="106362"/>
                        <a:pt x="50800" y="106362"/>
                        <a:pt x="49213" y="107950"/>
                      </a:cubicBezTo>
                      <a:cubicBezTo>
                        <a:pt x="34925" y="111125"/>
                        <a:pt x="23813" y="109537"/>
                        <a:pt x="14287" y="103188"/>
                      </a:cubicBezTo>
                      <a:cubicBezTo>
                        <a:pt x="1588" y="93662"/>
                        <a:pt x="0" y="77787"/>
                        <a:pt x="0" y="77787"/>
                      </a:cubicBezTo>
                      <a:lnTo>
                        <a:pt x="11112" y="76200"/>
                      </a:lnTo>
                      <a:lnTo>
                        <a:pt x="4762" y="76200"/>
                      </a:lnTo>
                      <a:lnTo>
                        <a:pt x="11112" y="76200"/>
                      </a:lnTo>
                      <a:cubicBezTo>
                        <a:pt x="11112" y="76200"/>
                        <a:pt x="12700" y="87313"/>
                        <a:pt x="20637" y="93662"/>
                      </a:cubicBezTo>
                      <a:cubicBezTo>
                        <a:pt x="26987" y="98425"/>
                        <a:pt x="34925" y="98425"/>
                        <a:pt x="46037" y="96837"/>
                      </a:cubicBezTo>
                      <a:cubicBezTo>
                        <a:pt x="57150" y="93662"/>
                        <a:pt x="65088" y="87313"/>
                        <a:pt x="71438" y="77787"/>
                      </a:cubicBezTo>
                      <a:cubicBezTo>
                        <a:pt x="79375" y="61912"/>
                        <a:pt x="79375" y="36512"/>
                        <a:pt x="69850" y="11112"/>
                      </a:cubicBezTo>
                      <a:cubicBezTo>
                        <a:pt x="68262" y="7938"/>
                        <a:pt x="66675" y="4762"/>
                        <a:pt x="66675" y="4762"/>
                      </a:cubicBezTo>
                      <a:lnTo>
                        <a:pt x="77787" y="0"/>
                      </a:lnTo>
                      <a:cubicBezTo>
                        <a:pt x="79375" y="1587"/>
                        <a:pt x="79375" y="4762"/>
                        <a:pt x="80963" y="6350"/>
                      </a:cubicBezTo>
                      <a:cubicBezTo>
                        <a:pt x="87313" y="20637"/>
                        <a:pt x="101600" y="52387"/>
                        <a:pt x="123825" y="63500"/>
                      </a:cubicBezTo>
                      <a:cubicBezTo>
                        <a:pt x="131762" y="66675"/>
                        <a:pt x="139700" y="68262"/>
                        <a:pt x="146050" y="65087"/>
                      </a:cubicBezTo>
                      <a:cubicBezTo>
                        <a:pt x="146050" y="65087"/>
                        <a:pt x="160338" y="60325"/>
                        <a:pt x="165100" y="49212"/>
                      </a:cubicBezTo>
                      <a:cubicBezTo>
                        <a:pt x="168275" y="42862"/>
                        <a:pt x="168275" y="33337"/>
                        <a:pt x="165100" y="23813"/>
                      </a:cubicBezTo>
                      <a:lnTo>
                        <a:pt x="176213" y="19050"/>
                      </a:lnTo>
                      <a:cubicBezTo>
                        <a:pt x="180975" y="31750"/>
                        <a:pt x="180975" y="44450"/>
                        <a:pt x="176213" y="53975"/>
                      </a:cubicBezTo>
                      <a:cubicBezTo>
                        <a:pt x="168275" y="69850"/>
                        <a:pt x="150813" y="74612"/>
                        <a:pt x="149225" y="74612"/>
                      </a:cubicBezTo>
                      <a:cubicBezTo>
                        <a:pt x="139700" y="77787"/>
                        <a:pt x="128588" y="77787"/>
                        <a:pt x="117475" y="73025"/>
                      </a:cubicBezTo>
                      <a:cubicBezTo>
                        <a:pt x="106362" y="66675"/>
                        <a:pt x="95250" y="57150"/>
                        <a:pt x="87313" y="44450"/>
                      </a:cubicBezTo>
                      <a:cubicBezTo>
                        <a:pt x="87313" y="58737"/>
                        <a:pt x="85725" y="71438"/>
                        <a:pt x="79375" y="80962"/>
                      </a:cubicBezTo>
                      <a:cubicBezTo>
                        <a:pt x="76200" y="93662"/>
                        <a:pt x="66675" y="101600"/>
                        <a:pt x="53975" y="10636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" name="รูปแบบอิสระ: รูปร่าง 12">
                  <a:extLst>
                    <a:ext uri="{FF2B5EF4-FFF2-40B4-BE49-F238E27FC236}">
                      <a16:creationId xmlns:a16="http://schemas.microsoft.com/office/drawing/2014/main" id="{E2C2B6F3-4C1C-4C81-AA36-1FAD22186F7B}"/>
                    </a:ext>
                  </a:extLst>
                </p:cNvPr>
                <p:cNvSpPr/>
                <p:nvPr/>
              </p:nvSpPr>
              <p:spPr>
                <a:xfrm>
                  <a:off x="4768817" y="2948439"/>
                  <a:ext cx="84167" cy="64635"/>
                </a:xfrm>
                <a:custGeom>
                  <a:avLst/>
                  <a:gdLst>
                    <a:gd name="connsiteX0" fmla="*/ 32 w 84167"/>
                    <a:gd name="connsiteY0" fmla="*/ 32886 h 64635"/>
                    <a:gd name="connsiteX1" fmla="*/ 55595 w 84167"/>
                    <a:gd name="connsiteY1" fmla="*/ 64636 h 64635"/>
                    <a:gd name="connsiteX2" fmla="*/ 82583 w 84167"/>
                    <a:gd name="connsiteY2" fmla="*/ 5898 h 64635"/>
                    <a:gd name="connsiteX3" fmla="*/ 32 w 84167"/>
                    <a:gd name="connsiteY3" fmla="*/ 32886 h 646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4167" h="64635">
                      <a:moveTo>
                        <a:pt x="32" y="32886"/>
                      </a:moveTo>
                      <a:cubicBezTo>
                        <a:pt x="-1555" y="50348"/>
                        <a:pt x="55595" y="64636"/>
                        <a:pt x="55595" y="64636"/>
                      </a:cubicBezTo>
                      <a:cubicBezTo>
                        <a:pt x="55595" y="64636"/>
                        <a:pt x="92108" y="23360"/>
                        <a:pt x="82583" y="5898"/>
                      </a:cubicBezTo>
                      <a:cubicBezTo>
                        <a:pt x="74645" y="-8390"/>
                        <a:pt x="4795" y="4311"/>
                        <a:pt x="32" y="3288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รูปแบบอิสระ: รูปร่าง 13">
                  <a:extLst>
                    <a:ext uri="{FF2B5EF4-FFF2-40B4-BE49-F238E27FC236}">
                      <a16:creationId xmlns:a16="http://schemas.microsoft.com/office/drawing/2014/main" id="{5C359F81-E1A6-4FA2-AD49-B515C8D1CCC9}"/>
                    </a:ext>
                  </a:extLst>
                </p:cNvPr>
                <p:cNvSpPr/>
                <p:nvPr/>
              </p:nvSpPr>
              <p:spPr>
                <a:xfrm rot="-804569">
                  <a:off x="5032105" y="2698571"/>
                  <a:ext cx="133344" cy="152394"/>
                </a:xfrm>
                <a:custGeom>
                  <a:avLst/>
                  <a:gdLst>
                    <a:gd name="connsiteX0" fmla="*/ 133345 w 133344"/>
                    <a:gd name="connsiteY0" fmla="*/ 76197 h 152394"/>
                    <a:gd name="connsiteX1" fmla="*/ 66672 w 133344"/>
                    <a:gd name="connsiteY1" fmla="*/ 152394 h 152394"/>
                    <a:gd name="connsiteX2" fmla="*/ -1 w 133344"/>
                    <a:gd name="connsiteY2" fmla="*/ 76197 h 152394"/>
                    <a:gd name="connsiteX3" fmla="*/ 66672 w 133344"/>
                    <a:gd name="connsiteY3" fmla="*/ 0 h 152394"/>
                    <a:gd name="connsiteX4" fmla="*/ 133345 w 133344"/>
                    <a:gd name="connsiteY4" fmla="*/ 76197 h 1523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3344" h="152394">
                      <a:moveTo>
                        <a:pt x="133345" y="76197"/>
                      </a:moveTo>
                      <a:cubicBezTo>
                        <a:pt x="133345" y="118280"/>
                        <a:pt x="103495" y="152394"/>
                        <a:pt x="66672" y="152394"/>
                      </a:cubicBezTo>
                      <a:cubicBezTo>
                        <a:pt x="29850" y="152394"/>
                        <a:pt x="-1" y="118280"/>
                        <a:pt x="-1" y="76197"/>
                      </a:cubicBezTo>
                      <a:cubicBezTo>
                        <a:pt x="-1" y="34115"/>
                        <a:pt x="29850" y="0"/>
                        <a:pt x="66672" y="0"/>
                      </a:cubicBezTo>
                      <a:cubicBezTo>
                        <a:pt x="103495" y="0"/>
                        <a:pt x="133345" y="34115"/>
                        <a:pt x="133345" y="76197"/>
                      </a:cubicBezTo>
                      <a:close/>
                    </a:path>
                  </a:pathLst>
                </a:custGeom>
                <a:noFill/>
                <a:ln w="1587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รูปแบบอิสระ: รูปร่าง 14">
                  <a:extLst>
                    <a:ext uri="{FF2B5EF4-FFF2-40B4-BE49-F238E27FC236}">
                      <a16:creationId xmlns:a16="http://schemas.microsoft.com/office/drawing/2014/main" id="{D5D4523B-06B5-43F2-96B7-9914ADAD6E1C}"/>
                    </a:ext>
                  </a:extLst>
                </p:cNvPr>
                <p:cNvSpPr/>
                <p:nvPr/>
              </p:nvSpPr>
              <p:spPr>
                <a:xfrm>
                  <a:off x="5076825" y="2714625"/>
                  <a:ext cx="85724" cy="85724"/>
                </a:xfrm>
                <a:custGeom>
                  <a:avLst/>
                  <a:gdLst>
                    <a:gd name="connsiteX0" fmla="*/ 85725 w 85724"/>
                    <a:gd name="connsiteY0" fmla="*/ 42862 h 85724"/>
                    <a:gd name="connsiteX1" fmla="*/ 42863 w 85724"/>
                    <a:gd name="connsiteY1" fmla="*/ 85725 h 85724"/>
                    <a:gd name="connsiteX2" fmla="*/ 0 w 85724"/>
                    <a:gd name="connsiteY2" fmla="*/ 42862 h 85724"/>
                    <a:gd name="connsiteX3" fmla="*/ 42863 w 85724"/>
                    <a:gd name="connsiteY3" fmla="*/ 0 h 85724"/>
                    <a:gd name="connsiteX4" fmla="*/ 85725 w 85724"/>
                    <a:gd name="connsiteY4" fmla="*/ 42862 h 85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724" h="85724">
                      <a:moveTo>
                        <a:pt x="85725" y="42862"/>
                      </a:moveTo>
                      <a:cubicBezTo>
                        <a:pt x="85725" y="66535"/>
                        <a:pt x="66535" y="85725"/>
                        <a:pt x="42863" y="85725"/>
                      </a:cubicBezTo>
                      <a:cubicBezTo>
                        <a:pt x="19190" y="85725"/>
                        <a:pt x="0" y="66535"/>
                        <a:pt x="0" y="42862"/>
                      </a:cubicBezTo>
                      <a:cubicBezTo>
                        <a:pt x="0" y="19190"/>
                        <a:pt x="19190" y="0"/>
                        <a:pt x="42863" y="0"/>
                      </a:cubicBezTo>
                      <a:cubicBezTo>
                        <a:pt x="66535" y="0"/>
                        <a:pt x="85725" y="19190"/>
                        <a:pt x="85725" y="4286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รูปแบบอิสระ: รูปร่าง 15">
                  <a:extLst>
                    <a:ext uri="{FF2B5EF4-FFF2-40B4-BE49-F238E27FC236}">
                      <a16:creationId xmlns:a16="http://schemas.microsoft.com/office/drawing/2014/main" id="{FF3F35E3-CBDE-4AB1-9C87-7BB2C24F3E77}"/>
                    </a:ext>
                  </a:extLst>
                </p:cNvPr>
                <p:cNvSpPr/>
                <p:nvPr/>
              </p:nvSpPr>
              <p:spPr>
                <a:xfrm rot="-804569">
                  <a:off x="4349511" y="2900217"/>
                  <a:ext cx="133344" cy="152394"/>
                </a:xfrm>
                <a:custGeom>
                  <a:avLst/>
                  <a:gdLst>
                    <a:gd name="connsiteX0" fmla="*/ 133345 w 133344"/>
                    <a:gd name="connsiteY0" fmla="*/ 76197 h 152394"/>
                    <a:gd name="connsiteX1" fmla="*/ 66672 w 133344"/>
                    <a:gd name="connsiteY1" fmla="*/ 152394 h 152394"/>
                    <a:gd name="connsiteX2" fmla="*/ 0 w 133344"/>
                    <a:gd name="connsiteY2" fmla="*/ 76197 h 152394"/>
                    <a:gd name="connsiteX3" fmla="*/ 66672 w 133344"/>
                    <a:gd name="connsiteY3" fmla="*/ 0 h 152394"/>
                    <a:gd name="connsiteX4" fmla="*/ 133345 w 133344"/>
                    <a:gd name="connsiteY4" fmla="*/ 76197 h 1523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3344" h="152394">
                      <a:moveTo>
                        <a:pt x="133345" y="76197"/>
                      </a:moveTo>
                      <a:cubicBezTo>
                        <a:pt x="133345" y="118280"/>
                        <a:pt x="103495" y="152394"/>
                        <a:pt x="66672" y="152394"/>
                      </a:cubicBezTo>
                      <a:cubicBezTo>
                        <a:pt x="29850" y="152394"/>
                        <a:pt x="0" y="118280"/>
                        <a:pt x="0" y="76197"/>
                      </a:cubicBezTo>
                      <a:cubicBezTo>
                        <a:pt x="0" y="34115"/>
                        <a:pt x="29850" y="0"/>
                        <a:pt x="66672" y="0"/>
                      </a:cubicBezTo>
                      <a:cubicBezTo>
                        <a:pt x="103495" y="0"/>
                        <a:pt x="133345" y="34115"/>
                        <a:pt x="133345" y="76197"/>
                      </a:cubicBezTo>
                      <a:close/>
                    </a:path>
                  </a:pathLst>
                </a:custGeom>
                <a:noFill/>
                <a:ln w="15874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รูปแบบอิสระ: รูปร่าง 16">
                  <a:extLst>
                    <a:ext uri="{FF2B5EF4-FFF2-40B4-BE49-F238E27FC236}">
                      <a16:creationId xmlns:a16="http://schemas.microsoft.com/office/drawing/2014/main" id="{C3EB77AB-EDBF-4CF4-8E01-32359B57A039}"/>
                    </a:ext>
                  </a:extLst>
                </p:cNvPr>
                <p:cNvSpPr/>
                <p:nvPr/>
              </p:nvSpPr>
              <p:spPr>
                <a:xfrm>
                  <a:off x="4394200" y="2916237"/>
                  <a:ext cx="85724" cy="85724"/>
                </a:xfrm>
                <a:custGeom>
                  <a:avLst/>
                  <a:gdLst>
                    <a:gd name="connsiteX0" fmla="*/ 85725 w 85724"/>
                    <a:gd name="connsiteY0" fmla="*/ 42862 h 85724"/>
                    <a:gd name="connsiteX1" fmla="*/ 42863 w 85724"/>
                    <a:gd name="connsiteY1" fmla="*/ 85725 h 85724"/>
                    <a:gd name="connsiteX2" fmla="*/ 0 w 85724"/>
                    <a:gd name="connsiteY2" fmla="*/ 42862 h 85724"/>
                    <a:gd name="connsiteX3" fmla="*/ 42863 w 85724"/>
                    <a:gd name="connsiteY3" fmla="*/ 0 h 85724"/>
                    <a:gd name="connsiteX4" fmla="*/ 85725 w 85724"/>
                    <a:gd name="connsiteY4" fmla="*/ 42862 h 85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724" h="85724">
                      <a:moveTo>
                        <a:pt x="85725" y="42862"/>
                      </a:moveTo>
                      <a:cubicBezTo>
                        <a:pt x="85725" y="66535"/>
                        <a:pt x="66535" y="85725"/>
                        <a:pt x="42863" y="85725"/>
                      </a:cubicBezTo>
                      <a:cubicBezTo>
                        <a:pt x="19190" y="85725"/>
                        <a:pt x="0" y="66535"/>
                        <a:pt x="0" y="42862"/>
                      </a:cubicBezTo>
                      <a:cubicBezTo>
                        <a:pt x="0" y="19190"/>
                        <a:pt x="19190" y="0"/>
                        <a:pt x="42863" y="0"/>
                      </a:cubicBezTo>
                      <a:cubicBezTo>
                        <a:pt x="66535" y="0"/>
                        <a:pt x="85725" y="19190"/>
                        <a:pt x="85725" y="4286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7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8" name="รูปแบบอิสระ: รูปร่าง 17">
                <a:extLst>
                  <a:ext uri="{FF2B5EF4-FFF2-40B4-BE49-F238E27FC236}">
                    <a16:creationId xmlns:a16="http://schemas.microsoft.com/office/drawing/2014/main" id="{280EC40A-0B69-4A95-9138-1FA6AD233CEB}"/>
                  </a:ext>
                </a:extLst>
              </p:cNvPr>
              <p:cNvSpPr/>
              <p:nvPr/>
            </p:nvSpPr>
            <p:spPr>
              <a:xfrm>
                <a:off x="4320781" y="1527048"/>
                <a:ext cx="495985" cy="818032"/>
              </a:xfrm>
              <a:custGeom>
                <a:avLst/>
                <a:gdLst>
                  <a:gd name="connsiteX0" fmla="*/ 495693 w 495985"/>
                  <a:gd name="connsiteY0" fmla="*/ 812927 h 818032"/>
                  <a:gd name="connsiteX1" fmla="*/ 95644 w 495985"/>
                  <a:gd name="connsiteY1" fmla="*/ 143002 h 818032"/>
                  <a:gd name="connsiteX2" fmla="*/ 16269 w 495985"/>
                  <a:gd name="connsiteY2" fmla="*/ 9652 h 818032"/>
                  <a:gd name="connsiteX3" fmla="*/ 216293 w 495985"/>
                  <a:gd name="connsiteY3" fmla="*/ 84264 h 818032"/>
                  <a:gd name="connsiteX4" fmla="*/ 495693 w 495985"/>
                  <a:gd name="connsiteY4" fmla="*/ 812927 h 818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5985" h="818032">
                    <a:moveTo>
                      <a:pt x="495693" y="812927"/>
                    </a:moveTo>
                    <a:cubicBezTo>
                      <a:pt x="494106" y="866902"/>
                      <a:pt x="473468" y="482727"/>
                      <a:pt x="95644" y="143002"/>
                    </a:cubicBezTo>
                    <a:cubicBezTo>
                      <a:pt x="95644" y="143002"/>
                      <a:pt x="-47231" y="76327"/>
                      <a:pt x="16269" y="9652"/>
                    </a:cubicBezTo>
                    <a:cubicBezTo>
                      <a:pt x="16269" y="9652"/>
                      <a:pt x="81356" y="-39561"/>
                      <a:pt x="216293" y="84264"/>
                    </a:cubicBezTo>
                    <a:cubicBezTo>
                      <a:pt x="348056" y="209677"/>
                      <a:pt x="503631" y="552577"/>
                      <a:pt x="495693" y="812927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รูปแบบอิสระ: รูปร่าง 18">
                <a:extLst>
                  <a:ext uri="{FF2B5EF4-FFF2-40B4-BE49-F238E27FC236}">
                    <a16:creationId xmlns:a16="http://schemas.microsoft.com/office/drawing/2014/main" id="{3793B8BB-E20F-4538-8295-91762C1E8514}"/>
                  </a:ext>
                </a:extLst>
              </p:cNvPr>
              <p:cNvSpPr/>
              <p:nvPr/>
            </p:nvSpPr>
            <p:spPr>
              <a:xfrm>
                <a:off x="3620127" y="1811334"/>
                <a:ext cx="850272" cy="682628"/>
              </a:xfrm>
              <a:custGeom>
                <a:avLst/>
                <a:gdLst>
                  <a:gd name="connsiteX0" fmla="*/ 850273 w 850272"/>
                  <a:gd name="connsiteY0" fmla="*/ 638178 h 682628"/>
                  <a:gd name="connsiteX1" fmla="*/ 181935 w 850272"/>
                  <a:gd name="connsiteY1" fmla="*/ 3 h 682628"/>
                  <a:gd name="connsiteX2" fmla="*/ 960 w 850272"/>
                  <a:gd name="connsiteY2" fmla="*/ 122241 h 682628"/>
                  <a:gd name="connsiteX3" fmla="*/ 105735 w 850272"/>
                  <a:gd name="connsiteY3" fmla="*/ 292103 h 682628"/>
                  <a:gd name="connsiteX4" fmla="*/ 778835 w 850272"/>
                  <a:gd name="connsiteY4" fmla="*/ 682628 h 682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272" h="682628">
                    <a:moveTo>
                      <a:pt x="850273" y="638178"/>
                    </a:moveTo>
                    <a:cubicBezTo>
                      <a:pt x="850273" y="638178"/>
                      <a:pt x="701048" y="-1585"/>
                      <a:pt x="181935" y="3"/>
                    </a:cubicBezTo>
                    <a:cubicBezTo>
                      <a:pt x="181935" y="3"/>
                      <a:pt x="12073" y="11116"/>
                      <a:pt x="960" y="122241"/>
                    </a:cubicBezTo>
                    <a:cubicBezTo>
                      <a:pt x="-11740" y="257178"/>
                      <a:pt x="105735" y="292103"/>
                      <a:pt x="105735" y="292103"/>
                    </a:cubicBezTo>
                    <a:cubicBezTo>
                      <a:pt x="248610" y="333378"/>
                      <a:pt x="539123" y="325441"/>
                      <a:pt x="778835" y="682628"/>
                    </a:cubicBezTo>
                  </a:path>
                </a:pathLst>
              </a:custGeom>
              <a:solidFill>
                <a:srgbClr val="FFFFFF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รูปแบบอิสระ: รูปร่าง 19">
                <a:extLst>
                  <a:ext uri="{FF2B5EF4-FFF2-40B4-BE49-F238E27FC236}">
                    <a16:creationId xmlns:a16="http://schemas.microsoft.com/office/drawing/2014/main" id="{C824A486-350F-45C7-8564-0E559AA1D59D}"/>
                  </a:ext>
                </a:extLst>
              </p:cNvPr>
              <p:cNvSpPr/>
              <p:nvPr/>
            </p:nvSpPr>
            <p:spPr>
              <a:xfrm>
                <a:off x="3753141" y="1925087"/>
                <a:ext cx="677570" cy="541887"/>
              </a:xfrm>
              <a:custGeom>
                <a:avLst/>
                <a:gdLst>
                  <a:gd name="connsiteX0" fmla="*/ 79083 w 677570"/>
                  <a:gd name="connsiteY0" fmla="*/ 111675 h 541887"/>
                  <a:gd name="connsiteX1" fmla="*/ 2883 w 677570"/>
                  <a:gd name="connsiteY1" fmla="*/ 71987 h 541887"/>
                  <a:gd name="connsiteX2" fmla="*/ 42571 w 677570"/>
                  <a:gd name="connsiteY2" fmla="*/ 6900 h 541887"/>
                  <a:gd name="connsiteX3" fmla="*/ 677571 w 677570"/>
                  <a:gd name="connsiteY3" fmla="*/ 541887 h 541887"/>
                  <a:gd name="connsiteX4" fmla="*/ 79083 w 677570"/>
                  <a:gd name="connsiteY4" fmla="*/ 111675 h 541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7570" h="541887">
                    <a:moveTo>
                      <a:pt x="79083" y="111675"/>
                    </a:moveTo>
                    <a:cubicBezTo>
                      <a:pt x="79083" y="111675"/>
                      <a:pt x="25108" y="121200"/>
                      <a:pt x="2883" y="71987"/>
                    </a:cubicBezTo>
                    <a:cubicBezTo>
                      <a:pt x="-6642" y="51350"/>
                      <a:pt x="7646" y="29125"/>
                      <a:pt x="42571" y="6900"/>
                    </a:cubicBezTo>
                    <a:cubicBezTo>
                      <a:pt x="98133" y="-28025"/>
                      <a:pt x="479133" y="57700"/>
                      <a:pt x="677571" y="541887"/>
                    </a:cubicBezTo>
                    <a:cubicBezTo>
                      <a:pt x="677571" y="541887"/>
                      <a:pt x="475958" y="151362"/>
                      <a:pt x="79083" y="111675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7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รูปแบบอิสระ: รูปร่าง 20">
                <a:extLst>
                  <a:ext uri="{FF2B5EF4-FFF2-40B4-BE49-F238E27FC236}">
                    <a16:creationId xmlns:a16="http://schemas.microsoft.com/office/drawing/2014/main" id="{AE1D6612-84D1-4E76-8DED-A23F6A721B0E}"/>
                  </a:ext>
                </a:extLst>
              </p:cNvPr>
              <p:cNvSpPr/>
              <p:nvPr/>
            </p:nvSpPr>
            <p:spPr>
              <a:xfrm>
                <a:off x="4520634" y="2239873"/>
                <a:ext cx="321240" cy="263569"/>
              </a:xfrm>
              <a:custGeom>
                <a:avLst/>
                <a:gdLst>
                  <a:gd name="connsiteX0" fmla="*/ 321241 w 321240"/>
                  <a:gd name="connsiteY0" fmla="*/ 85814 h 263569"/>
                  <a:gd name="connsiteX1" fmla="*/ 32316 w 321240"/>
                  <a:gd name="connsiteY1" fmla="*/ 204877 h 263569"/>
                  <a:gd name="connsiteX2" fmla="*/ 321241 w 321240"/>
                  <a:gd name="connsiteY2" fmla="*/ 85814 h 263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1240" h="263569">
                    <a:moveTo>
                      <a:pt x="321241" y="85814"/>
                    </a:moveTo>
                    <a:cubicBezTo>
                      <a:pt x="321241" y="85814"/>
                      <a:pt x="132328" y="387439"/>
                      <a:pt x="32316" y="204877"/>
                    </a:cubicBezTo>
                    <a:cubicBezTo>
                      <a:pt x="-32772" y="88989"/>
                      <a:pt x="-28009" y="-117386"/>
                      <a:pt x="321241" y="85814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รูปแบบอิสระ: รูปร่าง 21">
                <a:extLst>
                  <a:ext uri="{FF2B5EF4-FFF2-40B4-BE49-F238E27FC236}">
                    <a16:creationId xmlns:a16="http://schemas.microsoft.com/office/drawing/2014/main" id="{680C430F-3BD7-4A73-B5EC-416A16039787}"/>
                  </a:ext>
                </a:extLst>
              </p:cNvPr>
              <p:cNvSpPr/>
              <p:nvPr/>
            </p:nvSpPr>
            <p:spPr>
              <a:xfrm>
                <a:off x="4799012" y="2129300"/>
                <a:ext cx="302718" cy="265076"/>
              </a:xfrm>
              <a:custGeom>
                <a:avLst/>
                <a:gdLst>
                  <a:gd name="connsiteX0" fmla="*/ 0 w 302718"/>
                  <a:gd name="connsiteY0" fmla="*/ 220200 h 265076"/>
                  <a:gd name="connsiteX1" fmla="*/ 301625 w 302718"/>
                  <a:gd name="connsiteY1" fmla="*/ 153525 h 265076"/>
                  <a:gd name="connsiteX2" fmla="*/ 0 w 302718"/>
                  <a:gd name="connsiteY2" fmla="*/ 220200 h 265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2718" h="265076">
                    <a:moveTo>
                      <a:pt x="0" y="220200"/>
                    </a:moveTo>
                    <a:cubicBezTo>
                      <a:pt x="0" y="220200"/>
                      <a:pt x="323850" y="356725"/>
                      <a:pt x="301625" y="153525"/>
                    </a:cubicBezTo>
                    <a:cubicBezTo>
                      <a:pt x="287338" y="21762"/>
                      <a:pt x="166688" y="-141750"/>
                      <a:pt x="0" y="220200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รูปแบบอิสระ: รูปร่าง 22">
                <a:extLst>
                  <a:ext uri="{FF2B5EF4-FFF2-40B4-BE49-F238E27FC236}">
                    <a16:creationId xmlns:a16="http://schemas.microsoft.com/office/drawing/2014/main" id="{6A666BFE-FBD4-4697-8414-F3968F6A7B06}"/>
                  </a:ext>
                </a:extLst>
              </p:cNvPr>
              <p:cNvSpPr/>
              <p:nvPr/>
            </p:nvSpPr>
            <p:spPr>
              <a:xfrm rot="-617307">
                <a:off x="4768798" y="2276430"/>
                <a:ext cx="92073" cy="111122"/>
              </a:xfrm>
              <a:custGeom>
                <a:avLst/>
                <a:gdLst>
                  <a:gd name="connsiteX0" fmla="*/ 92073 w 92073"/>
                  <a:gd name="connsiteY0" fmla="*/ 55561 h 111122"/>
                  <a:gd name="connsiteX1" fmla="*/ 46037 w 92073"/>
                  <a:gd name="connsiteY1" fmla="*/ 111123 h 111122"/>
                  <a:gd name="connsiteX2" fmla="*/ 0 w 92073"/>
                  <a:gd name="connsiteY2" fmla="*/ 55561 h 111122"/>
                  <a:gd name="connsiteX3" fmla="*/ 46037 w 92073"/>
                  <a:gd name="connsiteY3" fmla="*/ 0 h 111122"/>
                  <a:gd name="connsiteX4" fmla="*/ 92073 w 92073"/>
                  <a:gd name="connsiteY4" fmla="*/ 55561 h 111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73" h="111122">
                    <a:moveTo>
                      <a:pt x="92073" y="55561"/>
                    </a:moveTo>
                    <a:cubicBezTo>
                      <a:pt x="92073" y="86247"/>
                      <a:pt x="71462" y="111123"/>
                      <a:pt x="46037" y="111123"/>
                    </a:cubicBezTo>
                    <a:cubicBezTo>
                      <a:pt x="20612" y="111123"/>
                      <a:pt x="0" y="86247"/>
                      <a:pt x="0" y="55561"/>
                    </a:cubicBezTo>
                    <a:cubicBezTo>
                      <a:pt x="0" y="24876"/>
                      <a:pt x="20612" y="0"/>
                      <a:pt x="46037" y="0"/>
                    </a:cubicBezTo>
                    <a:cubicBezTo>
                      <a:pt x="71462" y="0"/>
                      <a:pt x="92073" y="24876"/>
                      <a:pt x="92073" y="55561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4" name="รูปแบบอิสระ: รูปร่าง 23">
              <a:extLst>
                <a:ext uri="{FF2B5EF4-FFF2-40B4-BE49-F238E27FC236}">
                  <a16:creationId xmlns:a16="http://schemas.microsoft.com/office/drawing/2014/main" id="{D33D0182-C8F4-4C60-A779-E986AD7E838E}"/>
                </a:ext>
              </a:extLst>
            </p:cNvPr>
            <p:cNvSpPr/>
            <p:nvPr/>
          </p:nvSpPr>
          <p:spPr>
            <a:xfrm>
              <a:off x="1333500" y="755650"/>
              <a:ext cx="1603375" cy="279400"/>
            </a:xfrm>
            <a:custGeom>
              <a:avLst/>
              <a:gdLst>
                <a:gd name="connsiteX0" fmla="*/ 0 w 1603375"/>
                <a:gd name="connsiteY0" fmla="*/ 0 h 279400"/>
                <a:gd name="connsiteX1" fmla="*/ 1603375 w 1603375"/>
                <a:gd name="connsiteY1" fmla="*/ 0 h 279400"/>
                <a:gd name="connsiteX2" fmla="*/ 1603375 w 1603375"/>
                <a:gd name="connsiteY2" fmla="*/ 279400 h 279400"/>
                <a:gd name="connsiteX3" fmla="*/ 0 w 1603375"/>
                <a:gd name="connsiteY3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3375" h="279400">
                  <a:moveTo>
                    <a:pt x="0" y="0"/>
                  </a:moveTo>
                  <a:lnTo>
                    <a:pt x="1603375" y="0"/>
                  </a:lnTo>
                  <a:lnTo>
                    <a:pt x="1603375" y="279400"/>
                  </a:lnTo>
                  <a:lnTo>
                    <a:pt x="0" y="27940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รูปแบบอิสระ: รูปร่าง 24">
              <a:extLst>
                <a:ext uri="{FF2B5EF4-FFF2-40B4-BE49-F238E27FC236}">
                  <a16:creationId xmlns:a16="http://schemas.microsoft.com/office/drawing/2014/main" id="{9C6A224A-09D8-4E5F-B761-9B63FF60AB8D}"/>
                </a:ext>
              </a:extLst>
            </p:cNvPr>
            <p:cNvSpPr/>
            <p:nvPr/>
          </p:nvSpPr>
          <p:spPr>
            <a:xfrm>
              <a:off x="1333500" y="1085850"/>
              <a:ext cx="1841500" cy="628649"/>
            </a:xfrm>
            <a:custGeom>
              <a:avLst/>
              <a:gdLst>
                <a:gd name="connsiteX0" fmla="*/ 0 w 1841500"/>
                <a:gd name="connsiteY0" fmla="*/ 0 h 628649"/>
                <a:gd name="connsiteX1" fmla="*/ 1841500 w 1841500"/>
                <a:gd name="connsiteY1" fmla="*/ 0 h 628649"/>
                <a:gd name="connsiteX2" fmla="*/ 1841500 w 1841500"/>
                <a:gd name="connsiteY2" fmla="*/ 628650 h 628649"/>
                <a:gd name="connsiteX3" fmla="*/ 0 w 1841500"/>
                <a:gd name="connsiteY3" fmla="*/ 628650 h 62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1500" h="628649">
                  <a:moveTo>
                    <a:pt x="0" y="0"/>
                  </a:moveTo>
                  <a:lnTo>
                    <a:pt x="1841500" y="0"/>
                  </a:lnTo>
                  <a:lnTo>
                    <a:pt x="1841500" y="628650"/>
                  </a:lnTo>
                  <a:lnTo>
                    <a:pt x="0" y="62865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รูปแบบอิสระ: รูปร่าง 25">
              <a:extLst>
                <a:ext uri="{FF2B5EF4-FFF2-40B4-BE49-F238E27FC236}">
                  <a16:creationId xmlns:a16="http://schemas.microsoft.com/office/drawing/2014/main" id="{D50C18C9-41C9-4F92-BECC-B2ADEF8524E2}"/>
                </a:ext>
              </a:extLst>
            </p:cNvPr>
            <p:cNvSpPr/>
            <p:nvPr/>
          </p:nvSpPr>
          <p:spPr>
            <a:xfrm>
              <a:off x="1333500" y="1993900"/>
              <a:ext cx="1603375" cy="279399"/>
            </a:xfrm>
            <a:custGeom>
              <a:avLst/>
              <a:gdLst>
                <a:gd name="connsiteX0" fmla="*/ 0 w 1603375"/>
                <a:gd name="connsiteY0" fmla="*/ 0 h 279399"/>
                <a:gd name="connsiteX1" fmla="*/ 1603375 w 1603375"/>
                <a:gd name="connsiteY1" fmla="*/ 0 h 279399"/>
                <a:gd name="connsiteX2" fmla="*/ 1603375 w 1603375"/>
                <a:gd name="connsiteY2" fmla="*/ 279400 h 279399"/>
                <a:gd name="connsiteX3" fmla="*/ 0 w 1603375"/>
                <a:gd name="connsiteY3" fmla="*/ 279400 h 27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3375" h="279399">
                  <a:moveTo>
                    <a:pt x="0" y="0"/>
                  </a:moveTo>
                  <a:lnTo>
                    <a:pt x="1603375" y="0"/>
                  </a:lnTo>
                  <a:lnTo>
                    <a:pt x="1603375" y="279400"/>
                  </a:lnTo>
                  <a:lnTo>
                    <a:pt x="0" y="27940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รูปแบบอิสระ: รูปร่าง 26">
              <a:extLst>
                <a:ext uri="{FF2B5EF4-FFF2-40B4-BE49-F238E27FC236}">
                  <a16:creationId xmlns:a16="http://schemas.microsoft.com/office/drawing/2014/main" id="{376BF476-0CF3-40D7-9E9F-620EFFA72897}"/>
                </a:ext>
              </a:extLst>
            </p:cNvPr>
            <p:cNvSpPr/>
            <p:nvPr/>
          </p:nvSpPr>
          <p:spPr>
            <a:xfrm>
              <a:off x="1333500" y="2324100"/>
              <a:ext cx="1841500" cy="628649"/>
            </a:xfrm>
            <a:custGeom>
              <a:avLst/>
              <a:gdLst>
                <a:gd name="connsiteX0" fmla="*/ 0 w 1841500"/>
                <a:gd name="connsiteY0" fmla="*/ 0 h 628649"/>
                <a:gd name="connsiteX1" fmla="*/ 1841500 w 1841500"/>
                <a:gd name="connsiteY1" fmla="*/ 0 h 628649"/>
                <a:gd name="connsiteX2" fmla="*/ 1841500 w 1841500"/>
                <a:gd name="connsiteY2" fmla="*/ 628650 h 628649"/>
                <a:gd name="connsiteX3" fmla="*/ 0 w 1841500"/>
                <a:gd name="connsiteY3" fmla="*/ 628650 h 62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1500" h="628649">
                  <a:moveTo>
                    <a:pt x="0" y="0"/>
                  </a:moveTo>
                  <a:lnTo>
                    <a:pt x="1841500" y="0"/>
                  </a:lnTo>
                  <a:lnTo>
                    <a:pt x="1841500" y="628650"/>
                  </a:lnTo>
                  <a:lnTo>
                    <a:pt x="0" y="62865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รูปแบบอิสระ: รูปร่าง 27">
              <a:extLst>
                <a:ext uri="{FF2B5EF4-FFF2-40B4-BE49-F238E27FC236}">
                  <a16:creationId xmlns:a16="http://schemas.microsoft.com/office/drawing/2014/main" id="{C2B49F24-BC39-4335-AB55-5C90335CE230}"/>
                </a:ext>
              </a:extLst>
            </p:cNvPr>
            <p:cNvSpPr/>
            <p:nvPr/>
          </p:nvSpPr>
          <p:spPr>
            <a:xfrm rot="-8029">
              <a:off x="6648468" y="755650"/>
              <a:ext cx="1603379" cy="279400"/>
            </a:xfrm>
            <a:custGeom>
              <a:avLst/>
              <a:gdLst>
                <a:gd name="connsiteX0" fmla="*/ 0 w 1603379"/>
                <a:gd name="connsiteY0" fmla="*/ 0 h 279400"/>
                <a:gd name="connsiteX1" fmla="*/ 1603379 w 1603379"/>
                <a:gd name="connsiteY1" fmla="*/ 0 h 279400"/>
                <a:gd name="connsiteX2" fmla="*/ 1603379 w 1603379"/>
                <a:gd name="connsiteY2" fmla="*/ 279401 h 279400"/>
                <a:gd name="connsiteX3" fmla="*/ 0 w 1603379"/>
                <a:gd name="connsiteY3" fmla="*/ 279401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3379" h="279400">
                  <a:moveTo>
                    <a:pt x="0" y="0"/>
                  </a:moveTo>
                  <a:lnTo>
                    <a:pt x="1603379" y="0"/>
                  </a:lnTo>
                  <a:lnTo>
                    <a:pt x="1603379" y="279401"/>
                  </a:lnTo>
                  <a:lnTo>
                    <a:pt x="0" y="279401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รูปแบบอิสระ: รูปร่าง 28">
              <a:extLst>
                <a:ext uri="{FF2B5EF4-FFF2-40B4-BE49-F238E27FC236}">
                  <a16:creationId xmlns:a16="http://schemas.microsoft.com/office/drawing/2014/main" id="{B8097C13-E729-4BD1-A390-B07153D2F508}"/>
                </a:ext>
              </a:extLst>
            </p:cNvPr>
            <p:cNvSpPr/>
            <p:nvPr/>
          </p:nvSpPr>
          <p:spPr>
            <a:xfrm rot="-8029">
              <a:off x="6650056" y="1085851"/>
              <a:ext cx="1841505" cy="628651"/>
            </a:xfrm>
            <a:custGeom>
              <a:avLst/>
              <a:gdLst>
                <a:gd name="connsiteX0" fmla="*/ 0 w 1841505"/>
                <a:gd name="connsiteY0" fmla="*/ 0 h 628651"/>
                <a:gd name="connsiteX1" fmla="*/ 1841505 w 1841505"/>
                <a:gd name="connsiteY1" fmla="*/ 0 h 628651"/>
                <a:gd name="connsiteX2" fmla="*/ 1841505 w 1841505"/>
                <a:gd name="connsiteY2" fmla="*/ 628652 h 628651"/>
                <a:gd name="connsiteX3" fmla="*/ 0 w 1841505"/>
                <a:gd name="connsiteY3" fmla="*/ 628652 h 628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1505" h="628651">
                  <a:moveTo>
                    <a:pt x="0" y="0"/>
                  </a:moveTo>
                  <a:lnTo>
                    <a:pt x="1841505" y="0"/>
                  </a:lnTo>
                  <a:lnTo>
                    <a:pt x="1841505" y="628652"/>
                  </a:lnTo>
                  <a:lnTo>
                    <a:pt x="0" y="628652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รูปแบบอิสระ: รูปร่าง 29">
              <a:extLst>
                <a:ext uri="{FF2B5EF4-FFF2-40B4-BE49-F238E27FC236}">
                  <a16:creationId xmlns:a16="http://schemas.microsoft.com/office/drawing/2014/main" id="{AB696097-5EFF-4B6B-8CD4-70D6C964C197}"/>
                </a:ext>
              </a:extLst>
            </p:cNvPr>
            <p:cNvSpPr/>
            <p:nvPr/>
          </p:nvSpPr>
          <p:spPr>
            <a:xfrm rot="-8029">
              <a:off x="6651643" y="1993903"/>
              <a:ext cx="1603379" cy="279400"/>
            </a:xfrm>
            <a:custGeom>
              <a:avLst/>
              <a:gdLst>
                <a:gd name="connsiteX0" fmla="*/ 0 w 1603379"/>
                <a:gd name="connsiteY0" fmla="*/ 0 h 279400"/>
                <a:gd name="connsiteX1" fmla="*/ 1603379 w 1603379"/>
                <a:gd name="connsiteY1" fmla="*/ 0 h 279400"/>
                <a:gd name="connsiteX2" fmla="*/ 1603379 w 1603379"/>
                <a:gd name="connsiteY2" fmla="*/ 279401 h 279400"/>
                <a:gd name="connsiteX3" fmla="*/ 0 w 1603379"/>
                <a:gd name="connsiteY3" fmla="*/ 279401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3379" h="279400">
                  <a:moveTo>
                    <a:pt x="0" y="0"/>
                  </a:moveTo>
                  <a:lnTo>
                    <a:pt x="1603379" y="0"/>
                  </a:lnTo>
                  <a:lnTo>
                    <a:pt x="1603379" y="279401"/>
                  </a:lnTo>
                  <a:lnTo>
                    <a:pt x="0" y="279401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รูปแบบอิสระ: รูปร่าง 30">
              <a:extLst>
                <a:ext uri="{FF2B5EF4-FFF2-40B4-BE49-F238E27FC236}">
                  <a16:creationId xmlns:a16="http://schemas.microsoft.com/office/drawing/2014/main" id="{69A4646C-88C8-42F7-B688-DBE4130ADE57}"/>
                </a:ext>
              </a:extLst>
            </p:cNvPr>
            <p:cNvSpPr/>
            <p:nvPr/>
          </p:nvSpPr>
          <p:spPr>
            <a:xfrm rot="-8029">
              <a:off x="6651643" y="2324107"/>
              <a:ext cx="1841505" cy="628651"/>
            </a:xfrm>
            <a:custGeom>
              <a:avLst/>
              <a:gdLst>
                <a:gd name="connsiteX0" fmla="*/ 0 w 1841505"/>
                <a:gd name="connsiteY0" fmla="*/ 0 h 628651"/>
                <a:gd name="connsiteX1" fmla="*/ 1841505 w 1841505"/>
                <a:gd name="connsiteY1" fmla="*/ 0 h 628651"/>
                <a:gd name="connsiteX2" fmla="*/ 1841505 w 1841505"/>
                <a:gd name="connsiteY2" fmla="*/ 628652 h 628651"/>
                <a:gd name="connsiteX3" fmla="*/ 0 w 1841505"/>
                <a:gd name="connsiteY3" fmla="*/ 628652 h 628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1505" h="628651">
                  <a:moveTo>
                    <a:pt x="0" y="0"/>
                  </a:moveTo>
                  <a:lnTo>
                    <a:pt x="1841505" y="0"/>
                  </a:lnTo>
                  <a:lnTo>
                    <a:pt x="1841505" y="628652"/>
                  </a:lnTo>
                  <a:lnTo>
                    <a:pt x="0" y="628652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รูปแบบอิสระ: รูปร่าง 31">
              <a:extLst>
                <a:ext uri="{FF2B5EF4-FFF2-40B4-BE49-F238E27FC236}">
                  <a16:creationId xmlns:a16="http://schemas.microsoft.com/office/drawing/2014/main" id="{4A0D7EF6-710D-47B4-8C17-E2AD2BB864F4}"/>
                </a:ext>
              </a:extLst>
            </p:cNvPr>
            <p:cNvSpPr/>
            <p:nvPr/>
          </p:nvSpPr>
          <p:spPr>
            <a:xfrm>
              <a:off x="4094559" y="3341687"/>
              <a:ext cx="51197" cy="52421"/>
            </a:xfrm>
            <a:custGeom>
              <a:avLst/>
              <a:gdLst>
                <a:gd name="connsiteX0" fmla="*/ 25003 w 51197"/>
                <a:gd name="connsiteY0" fmla="*/ 0 h 52421"/>
                <a:gd name="connsiteX1" fmla="*/ 25003 w 51197"/>
                <a:gd name="connsiteY1" fmla="*/ 52388 h 52421"/>
                <a:gd name="connsiteX2" fmla="*/ 25003 w 51197"/>
                <a:gd name="connsiteY2" fmla="*/ 0 h 52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97" h="52421">
                  <a:moveTo>
                    <a:pt x="25003" y="0"/>
                  </a:moveTo>
                  <a:cubicBezTo>
                    <a:pt x="-8334" y="0"/>
                    <a:pt x="-8334" y="52388"/>
                    <a:pt x="25003" y="52388"/>
                  </a:cubicBezTo>
                  <a:cubicBezTo>
                    <a:pt x="59928" y="53975"/>
                    <a:pt x="59928" y="0"/>
                    <a:pt x="25003" y="0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รูปแบบอิสระ: รูปร่าง 32">
              <a:extLst>
                <a:ext uri="{FF2B5EF4-FFF2-40B4-BE49-F238E27FC236}">
                  <a16:creationId xmlns:a16="http://schemas.microsoft.com/office/drawing/2014/main" id="{0BB72FC9-DB5A-4090-90CE-8860C352C8E9}"/>
                </a:ext>
              </a:extLst>
            </p:cNvPr>
            <p:cNvSpPr/>
            <p:nvPr/>
          </p:nvSpPr>
          <p:spPr>
            <a:xfrm>
              <a:off x="870160" y="4028061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40 w 270433"/>
                <a:gd name="connsiteY2" fmla="*/ 139126 h 271697"/>
                <a:gd name="connsiteX3" fmla="*/ 225215 w 270433"/>
                <a:gd name="connsiteY3" fmla="*/ 135950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5 h 271697"/>
                <a:gd name="connsiteX8" fmla="*/ 220452 w 270433"/>
                <a:gd name="connsiteY8" fmla="*/ 24826 h 271697"/>
                <a:gd name="connsiteX9" fmla="*/ 169652 w 270433"/>
                <a:gd name="connsiteY9" fmla="*/ 51813 h 271697"/>
                <a:gd name="connsiteX10" fmla="*/ 156952 w 270433"/>
                <a:gd name="connsiteY10" fmla="*/ 81975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0 h 271697"/>
                <a:gd name="connsiteX15" fmla="*/ 77577 w 270433"/>
                <a:gd name="connsiteY15" fmla="*/ 8951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0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5 h 271697"/>
                <a:gd name="connsiteX25" fmla="*/ 71227 w 270433"/>
                <a:gd name="connsiteY25" fmla="*/ 199450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7 w 270433"/>
                <a:gd name="connsiteY28" fmla="*/ 255013 h 271697"/>
                <a:gd name="connsiteX29" fmla="*/ 133140 w 270433"/>
                <a:gd name="connsiteY29" fmla="*/ 270888 h 271697"/>
                <a:gd name="connsiteX30" fmla="*/ 160127 w 270433"/>
                <a:gd name="connsiteY30" fmla="*/ 247075 h 271697"/>
                <a:gd name="connsiteX31" fmla="*/ 166477 w 270433"/>
                <a:gd name="connsiteY31" fmla="*/ 235963 h 271697"/>
                <a:gd name="connsiteX32" fmla="*/ 171240 w 270433"/>
                <a:gd name="connsiteY32" fmla="*/ 229613 h 271697"/>
                <a:gd name="connsiteX33" fmla="*/ 176002 w 270433"/>
                <a:gd name="connsiteY33" fmla="*/ 215325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5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2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40" y="139126"/>
                  </a:cubicBezTo>
                  <a:cubicBezTo>
                    <a:pt x="231565" y="137538"/>
                    <a:pt x="228390" y="135950"/>
                    <a:pt x="225215" y="135950"/>
                  </a:cubicBezTo>
                  <a:cubicBezTo>
                    <a:pt x="223627" y="135950"/>
                    <a:pt x="222040" y="134363"/>
                    <a:pt x="220452" y="134363"/>
                  </a:cubicBezTo>
                  <a:cubicBezTo>
                    <a:pt x="228390" y="129600"/>
                    <a:pt x="234740" y="123251"/>
                    <a:pt x="242677" y="116901"/>
                  </a:cubicBezTo>
                  <a:cubicBezTo>
                    <a:pt x="250615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5"/>
                  </a:cubicBezTo>
                  <a:cubicBezTo>
                    <a:pt x="260140" y="35938"/>
                    <a:pt x="241090" y="26413"/>
                    <a:pt x="220452" y="24826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7" y="70863"/>
                    <a:pt x="156952" y="81975"/>
                  </a:cubicBezTo>
                  <a:cubicBezTo>
                    <a:pt x="156952" y="78801"/>
                    <a:pt x="155365" y="74038"/>
                    <a:pt x="153777" y="70863"/>
                  </a:cubicBezTo>
                  <a:cubicBezTo>
                    <a:pt x="155365" y="59751"/>
                    <a:pt x="153777" y="48638"/>
                    <a:pt x="150602" y="39113"/>
                  </a:cubicBezTo>
                  <a:cubicBezTo>
                    <a:pt x="145840" y="24826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0"/>
                  </a:cubicBezTo>
                  <a:cubicBezTo>
                    <a:pt x="101390" y="-2162"/>
                    <a:pt x="87102" y="-574"/>
                    <a:pt x="77577" y="8951"/>
                  </a:cubicBezTo>
                  <a:cubicBezTo>
                    <a:pt x="75990" y="10538"/>
                    <a:pt x="74402" y="12126"/>
                    <a:pt x="74402" y="13713"/>
                  </a:cubicBezTo>
                  <a:cubicBezTo>
                    <a:pt x="71227" y="16888"/>
                    <a:pt x="69640" y="18475"/>
                    <a:pt x="66465" y="21651"/>
                  </a:cubicBezTo>
                  <a:cubicBezTo>
                    <a:pt x="58527" y="34350"/>
                    <a:pt x="56940" y="51813"/>
                    <a:pt x="61702" y="66100"/>
                  </a:cubicBezTo>
                  <a:cubicBezTo>
                    <a:pt x="64877" y="74038"/>
                    <a:pt x="69640" y="81975"/>
                    <a:pt x="74402" y="89913"/>
                  </a:cubicBezTo>
                  <a:cubicBezTo>
                    <a:pt x="68052" y="89913"/>
                    <a:pt x="60115" y="88325"/>
                    <a:pt x="53765" y="89913"/>
                  </a:cubicBezTo>
                  <a:cubicBezTo>
                    <a:pt x="34715" y="91501"/>
                    <a:pt x="17252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5" y="185163"/>
                    <a:pt x="49002" y="189926"/>
                    <a:pt x="68052" y="185163"/>
                  </a:cubicBezTo>
                  <a:cubicBezTo>
                    <a:pt x="69640" y="185163"/>
                    <a:pt x="72815" y="183575"/>
                    <a:pt x="74402" y="183575"/>
                  </a:cubicBezTo>
                  <a:cubicBezTo>
                    <a:pt x="72815" y="188338"/>
                    <a:pt x="71227" y="194688"/>
                    <a:pt x="71227" y="199450"/>
                  </a:cubicBezTo>
                  <a:cubicBezTo>
                    <a:pt x="69640" y="215325"/>
                    <a:pt x="75990" y="231200"/>
                    <a:pt x="85515" y="243901"/>
                  </a:cubicBezTo>
                  <a:cubicBezTo>
                    <a:pt x="88690" y="247075"/>
                    <a:pt x="91865" y="250251"/>
                    <a:pt x="95040" y="251838"/>
                  </a:cubicBezTo>
                  <a:cubicBezTo>
                    <a:pt x="95040" y="253426"/>
                    <a:pt x="96627" y="255013"/>
                    <a:pt x="96627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7" y="247075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0"/>
                    <a:pt x="171240" y="229613"/>
                  </a:cubicBezTo>
                  <a:cubicBezTo>
                    <a:pt x="172827" y="224850"/>
                    <a:pt x="176002" y="220088"/>
                    <a:pt x="176002" y="215325"/>
                  </a:cubicBezTo>
                  <a:cubicBezTo>
                    <a:pt x="183940" y="218501"/>
                    <a:pt x="191877" y="221676"/>
                    <a:pt x="201402" y="221676"/>
                  </a:cubicBezTo>
                  <a:cubicBezTo>
                    <a:pt x="204577" y="224850"/>
                    <a:pt x="207752" y="226438"/>
                    <a:pt x="212515" y="228026"/>
                  </a:cubicBezTo>
                  <a:cubicBezTo>
                    <a:pt x="223627" y="232788"/>
                    <a:pt x="234740" y="232788"/>
                    <a:pt x="244265" y="226438"/>
                  </a:cubicBezTo>
                  <a:cubicBezTo>
                    <a:pt x="260140" y="218501"/>
                    <a:pt x="268077" y="201038"/>
                    <a:pt x="269665" y="183575"/>
                  </a:cubicBezTo>
                  <a:cubicBezTo>
                    <a:pt x="268077" y="169288"/>
                    <a:pt x="256965" y="151825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รูปแบบอิสระ: รูปร่าง 33">
              <a:extLst>
                <a:ext uri="{FF2B5EF4-FFF2-40B4-BE49-F238E27FC236}">
                  <a16:creationId xmlns:a16="http://schemas.microsoft.com/office/drawing/2014/main" id="{B1305F99-E322-4F6A-879F-E92EDE108FC6}"/>
                </a:ext>
              </a:extLst>
            </p:cNvPr>
            <p:cNvSpPr/>
            <p:nvPr/>
          </p:nvSpPr>
          <p:spPr>
            <a:xfrm>
              <a:off x="8361119" y="4649787"/>
              <a:ext cx="266352" cy="247801"/>
            </a:xfrm>
            <a:custGeom>
              <a:avLst/>
              <a:gdLst>
                <a:gd name="connsiteX0" fmla="*/ 251068 w 266352"/>
                <a:gd name="connsiteY0" fmla="*/ 171450 h 247801"/>
                <a:gd name="connsiteX1" fmla="*/ 220905 w 266352"/>
                <a:gd name="connsiteY1" fmla="*/ 153988 h 247801"/>
                <a:gd name="connsiteX2" fmla="*/ 244717 w 266352"/>
                <a:gd name="connsiteY2" fmla="*/ 101600 h 247801"/>
                <a:gd name="connsiteX3" fmla="*/ 222493 w 266352"/>
                <a:gd name="connsiteY3" fmla="*/ 61912 h 247801"/>
                <a:gd name="connsiteX4" fmla="*/ 135180 w 266352"/>
                <a:gd name="connsiteY4" fmla="*/ 73025 h 247801"/>
                <a:gd name="connsiteX5" fmla="*/ 135180 w 266352"/>
                <a:gd name="connsiteY5" fmla="*/ 71438 h 247801"/>
                <a:gd name="connsiteX6" fmla="*/ 74855 w 266352"/>
                <a:gd name="connsiteY6" fmla="*/ 0 h 247801"/>
                <a:gd name="connsiteX7" fmla="*/ 243 w 266352"/>
                <a:gd name="connsiteY7" fmla="*/ 73025 h 247801"/>
                <a:gd name="connsiteX8" fmla="*/ 51043 w 266352"/>
                <a:gd name="connsiteY8" fmla="*/ 173037 h 247801"/>
                <a:gd name="connsiteX9" fmla="*/ 85967 w 266352"/>
                <a:gd name="connsiteY9" fmla="*/ 180975 h 247801"/>
                <a:gd name="connsiteX10" fmla="*/ 90730 w 266352"/>
                <a:gd name="connsiteY10" fmla="*/ 200025 h 247801"/>
                <a:gd name="connsiteX11" fmla="*/ 163755 w 266352"/>
                <a:gd name="connsiteY11" fmla="*/ 246063 h 247801"/>
                <a:gd name="connsiteX12" fmla="*/ 249480 w 266352"/>
                <a:gd name="connsiteY12" fmla="*/ 228600 h 247801"/>
                <a:gd name="connsiteX13" fmla="*/ 251068 w 266352"/>
                <a:gd name="connsiteY13" fmla="*/ 171450 h 247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352" h="247801">
                  <a:moveTo>
                    <a:pt x="251068" y="171450"/>
                  </a:moveTo>
                  <a:cubicBezTo>
                    <a:pt x="241543" y="165100"/>
                    <a:pt x="230430" y="158750"/>
                    <a:pt x="220905" y="153988"/>
                  </a:cubicBezTo>
                  <a:cubicBezTo>
                    <a:pt x="232017" y="138113"/>
                    <a:pt x="241543" y="120650"/>
                    <a:pt x="244717" y="101600"/>
                  </a:cubicBezTo>
                  <a:cubicBezTo>
                    <a:pt x="247892" y="85725"/>
                    <a:pt x="239955" y="66675"/>
                    <a:pt x="222493" y="61912"/>
                  </a:cubicBezTo>
                  <a:cubicBezTo>
                    <a:pt x="192330" y="53975"/>
                    <a:pt x="160580" y="58738"/>
                    <a:pt x="135180" y="73025"/>
                  </a:cubicBezTo>
                  <a:cubicBezTo>
                    <a:pt x="135180" y="73025"/>
                    <a:pt x="135180" y="71438"/>
                    <a:pt x="135180" y="71438"/>
                  </a:cubicBezTo>
                  <a:cubicBezTo>
                    <a:pt x="136767" y="36513"/>
                    <a:pt x="114543" y="0"/>
                    <a:pt x="74855" y="0"/>
                  </a:cubicBezTo>
                  <a:cubicBezTo>
                    <a:pt x="35168" y="0"/>
                    <a:pt x="3418" y="34925"/>
                    <a:pt x="243" y="73025"/>
                  </a:cubicBezTo>
                  <a:cubicBezTo>
                    <a:pt x="-2932" y="112713"/>
                    <a:pt x="25642" y="146050"/>
                    <a:pt x="51043" y="173037"/>
                  </a:cubicBezTo>
                  <a:cubicBezTo>
                    <a:pt x="58980" y="182563"/>
                    <a:pt x="74855" y="184150"/>
                    <a:pt x="85967" y="180975"/>
                  </a:cubicBezTo>
                  <a:cubicBezTo>
                    <a:pt x="84380" y="187325"/>
                    <a:pt x="85967" y="193675"/>
                    <a:pt x="90730" y="200025"/>
                  </a:cubicBezTo>
                  <a:cubicBezTo>
                    <a:pt x="108193" y="223838"/>
                    <a:pt x="133592" y="241300"/>
                    <a:pt x="163755" y="246063"/>
                  </a:cubicBezTo>
                  <a:cubicBezTo>
                    <a:pt x="193918" y="250825"/>
                    <a:pt x="225668" y="246063"/>
                    <a:pt x="249480" y="228600"/>
                  </a:cubicBezTo>
                  <a:cubicBezTo>
                    <a:pt x="271705" y="212725"/>
                    <a:pt x="271705" y="187325"/>
                    <a:pt x="251068" y="171450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รูปแบบอิสระ: รูปร่าง 34">
              <a:extLst>
                <a:ext uri="{FF2B5EF4-FFF2-40B4-BE49-F238E27FC236}">
                  <a16:creationId xmlns:a16="http://schemas.microsoft.com/office/drawing/2014/main" id="{EEC424B1-F543-43F9-94F8-A4187909DC83}"/>
                </a:ext>
              </a:extLst>
            </p:cNvPr>
            <p:cNvSpPr/>
            <p:nvPr/>
          </p:nvSpPr>
          <p:spPr>
            <a:xfrm>
              <a:off x="7198708" y="3484358"/>
              <a:ext cx="154622" cy="173241"/>
            </a:xfrm>
            <a:custGeom>
              <a:avLst/>
              <a:gdLst>
                <a:gd name="connsiteX0" fmla="*/ 121255 w 154622"/>
                <a:gd name="connsiteY0" fmla="*/ 124029 h 173241"/>
                <a:gd name="connsiteX1" fmla="*/ 153005 w 154622"/>
                <a:gd name="connsiteY1" fmla="*/ 14492 h 173241"/>
                <a:gd name="connsiteX2" fmla="*/ 132367 w 154622"/>
                <a:gd name="connsiteY2" fmla="*/ 204 h 173241"/>
                <a:gd name="connsiteX3" fmla="*/ 29179 w 154622"/>
                <a:gd name="connsiteY3" fmla="*/ 43067 h 173241"/>
                <a:gd name="connsiteX4" fmla="*/ 11717 w 154622"/>
                <a:gd name="connsiteY4" fmla="*/ 125617 h 173241"/>
                <a:gd name="connsiteX5" fmla="*/ 2192 w 154622"/>
                <a:gd name="connsiteY5" fmla="*/ 143079 h 173241"/>
                <a:gd name="connsiteX6" fmla="*/ 19655 w 154622"/>
                <a:gd name="connsiteY6" fmla="*/ 173242 h 173241"/>
                <a:gd name="connsiteX7" fmla="*/ 121255 w 154622"/>
                <a:gd name="connsiteY7" fmla="*/ 124029 h 17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622" h="173241">
                  <a:moveTo>
                    <a:pt x="121255" y="124029"/>
                  </a:moveTo>
                  <a:cubicBezTo>
                    <a:pt x="146655" y="92279"/>
                    <a:pt x="159354" y="54179"/>
                    <a:pt x="153005" y="14492"/>
                  </a:cubicBezTo>
                  <a:cubicBezTo>
                    <a:pt x="151417" y="6554"/>
                    <a:pt x="141892" y="-1383"/>
                    <a:pt x="132367" y="204"/>
                  </a:cubicBezTo>
                  <a:cubicBezTo>
                    <a:pt x="95854" y="4967"/>
                    <a:pt x="54579" y="12904"/>
                    <a:pt x="29179" y="43067"/>
                  </a:cubicBezTo>
                  <a:cubicBezTo>
                    <a:pt x="10130" y="65292"/>
                    <a:pt x="604" y="98629"/>
                    <a:pt x="11717" y="125617"/>
                  </a:cubicBezTo>
                  <a:cubicBezTo>
                    <a:pt x="8542" y="131967"/>
                    <a:pt x="5367" y="138317"/>
                    <a:pt x="2192" y="143079"/>
                  </a:cubicBezTo>
                  <a:cubicBezTo>
                    <a:pt x="-4158" y="157367"/>
                    <a:pt x="3780" y="173242"/>
                    <a:pt x="19655" y="173242"/>
                  </a:cubicBezTo>
                  <a:cubicBezTo>
                    <a:pt x="59342" y="173242"/>
                    <a:pt x="97442" y="154192"/>
                    <a:pt x="121255" y="124029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" name="ตัวแทนข้อความ 2">
            <a:extLst>
              <a:ext uri="{FF2B5EF4-FFF2-40B4-BE49-F238E27FC236}">
                <a16:creationId xmlns:a16="http://schemas.microsoft.com/office/drawing/2014/main" id="{92159108-346C-4557-8131-DA477689ED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71572" y="3882989"/>
            <a:ext cx="4807254" cy="898042"/>
          </a:xfrm>
        </p:spPr>
        <p:txBody>
          <a:bodyPr>
            <a:noAutofit/>
          </a:bodyPr>
          <a:lstStyle>
            <a:lvl1pPr marL="0" indent="0" algn="ctr">
              <a:buNone/>
              <a:defRPr sz="54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  <a:p>
            <a:pPr lvl="0"/>
            <a:endParaRPr lang="en-US" dirty="0"/>
          </a:p>
        </p:txBody>
      </p:sp>
      <p:sp>
        <p:nvSpPr>
          <p:cNvPr id="37" name="ตัวแทนข้อความ 2">
            <a:extLst>
              <a:ext uri="{FF2B5EF4-FFF2-40B4-BE49-F238E27FC236}">
                <a16:creationId xmlns:a16="http://schemas.microsoft.com/office/drawing/2014/main" id="{7A6F570C-BEED-4902-AA0C-92D6214090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1552" y="888148"/>
            <a:ext cx="1925098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38" name="ตัวแทนข้อความ 2">
            <a:extLst>
              <a:ext uri="{FF2B5EF4-FFF2-40B4-BE49-F238E27FC236}">
                <a16:creationId xmlns:a16="http://schemas.microsoft.com/office/drawing/2014/main" id="{14BF956F-273D-44A5-A698-32B478255A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21552" y="582762"/>
            <a:ext cx="1547776" cy="279399"/>
          </a:xfrm>
        </p:spPr>
        <p:txBody>
          <a:bodyPr>
            <a:noAutofit/>
          </a:bodyPr>
          <a:lstStyle>
            <a:lvl1pPr marL="0" indent="0" algn="l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39" name="ตัวแทนข้อความ 2">
            <a:extLst>
              <a:ext uri="{FF2B5EF4-FFF2-40B4-BE49-F238E27FC236}">
                <a16:creationId xmlns:a16="http://schemas.microsoft.com/office/drawing/2014/main" id="{6D2247C9-CA3E-41E2-8931-2CCF777BB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701" y="503946"/>
            <a:ext cx="759615" cy="499663"/>
          </a:xfrm>
        </p:spPr>
        <p:txBody>
          <a:bodyPr>
            <a:noAutofit/>
          </a:bodyPr>
          <a:lstStyle>
            <a:lvl1pPr marL="0" indent="0" algn="r">
              <a:buNone/>
              <a:defRPr sz="4000" b="0" spc="-150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40" name="ตัวแทนข้อความ 2">
            <a:extLst>
              <a:ext uri="{FF2B5EF4-FFF2-40B4-BE49-F238E27FC236}">
                <a16:creationId xmlns:a16="http://schemas.microsoft.com/office/drawing/2014/main" id="{15A56DEE-B468-43D1-9CD2-B21568401E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21552" y="2320681"/>
            <a:ext cx="1925098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41" name="ตัวแทนข้อความ 2">
            <a:extLst>
              <a:ext uri="{FF2B5EF4-FFF2-40B4-BE49-F238E27FC236}">
                <a16:creationId xmlns:a16="http://schemas.microsoft.com/office/drawing/2014/main" id="{0AC84214-2ECF-4866-A9FE-3E3606EBAE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21552" y="2015295"/>
            <a:ext cx="1547776" cy="279399"/>
          </a:xfrm>
        </p:spPr>
        <p:txBody>
          <a:bodyPr>
            <a:noAutofit/>
          </a:bodyPr>
          <a:lstStyle>
            <a:lvl1pPr marL="0" indent="0" algn="l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42" name="ตัวแทนข้อความ 2">
            <a:extLst>
              <a:ext uri="{FF2B5EF4-FFF2-40B4-BE49-F238E27FC236}">
                <a16:creationId xmlns:a16="http://schemas.microsoft.com/office/drawing/2014/main" id="{B9EBDAA5-D379-4515-B616-242B00721F5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701" y="1936479"/>
            <a:ext cx="759615" cy="499663"/>
          </a:xfrm>
        </p:spPr>
        <p:txBody>
          <a:bodyPr>
            <a:noAutofit/>
          </a:bodyPr>
          <a:lstStyle>
            <a:lvl1pPr marL="0" indent="0" algn="r">
              <a:buNone/>
              <a:defRPr sz="4000" b="0" spc="-150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43" name="ตัวแทนข้อความ 2">
            <a:extLst>
              <a:ext uri="{FF2B5EF4-FFF2-40B4-BE49-F238E27FC236}">
                <a16:creationId xmlns:a16="http://schemas.microsoft.com/office/drawing/2014/main" id="{B15892C2-2825-4861-8B2C-7DC565A6D0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0194" y="889424"/>
            <a:ext cx="1925098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44" name="ตัวแทนข้อความ 2">
            <a:extLst>
              <a:ext uri="{FF2B5EF4-FFF2-40B4-BE49-F238E27FC236}">
                <a16:creationId xmlns:a16="http://schemas.microsoft.com/office/drawing/2014/main" id="{1C0B6675-6DEB-43B5-8FC2-BB5ADF65169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60194" y="584038"/>
            <a:ext cx="1547776" cy="279399"/>
          </a:xfrm>
        </p:spPr>
        <p:txBody>
          <a:bodyPr>
            <a:noAutofit/>
          </a:bodyPr>
          <a:lstStyle>
            <a:lvl1pPr marL="0" indent="0" algn="l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45" name="ตัวแทนข้อความ 2">
            <a:extLst>
              <a:ext uri="{FF2B5EF4-FFF2-40B4-BE49-F238E27FC236}">
                <a16:creationId xmlns:a16="http://schemas.microsoft.com/office/drawing/2014/main" id="{9EA46E8D-CE2A-4CF5-B370-ECF8EF40EE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72137" y="503946"/>
            <a:ext cx="808821" cy="499663"/>
          </a:xfrm>
        </p:spPr>
        <p:txBody>
          <a:bodyPr>
            <a:noAutofit/>
          </a:bodyPr>
          <a:lstStyle>
            <a:lvl1pPr marL="0" indent="0" algn="r">
              <a:buNone/>
              <a:defRPr sz="4000" b="0" spc="-150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sp>
        <p:nvSpPr>
          <p:cNvPr id="46" name="ตัวแทนข้อความ 2">
            <a:extLst>
              <a:ext uri="{FF2B5EF4-FFF2-40B4-BE49-F238E27FC236}">
                <a16:creationId xmlns:a16="http://schemas.microsoft.com/office/drawing/2014/main" id="{6E921C6E-6E9B-4A52-B846-3B589F3649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60194" y="2320681"/>
            <a:ext cx="1925098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47" name="ตัวแทนข้อความ 2">
            <a:extLst>
              <a:ext uri="{FF2B5EF4-FFF2-40B4-BE49-F238E27FC236}">
                <a16:creationId xmlns:a16="http://schemas.microsoft.com/office/drawing/2014/main" id="{B2A7D532-6E76-44CF-9005-8AD4197CE6C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60194" y="2016571"/>
            <a:ext cx="1547776" cy="279399"/>
          </a:xfrm>
        </p:spPr>
        <p:txBody>
          <a:bodyPr>
            <a:noAutofit/>
          </a:bodyPr>
          <a:lstStyle>
            <a:lvl1pPr marL="0" indent="0" algn="l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48" name="ตัวแทนข้อความ 2">
            <a:extLst>
              <a:ext uri="{FF2B5EF4-FFF2-40B4-BE49-F238E27FC236}">
                <a16:creationId xmlns:a16="http://schemas.microsoft.com/office/drawing/2014/main" id="{82D8AB17-75AE-43BC-A310-2B96D3EA1B9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8951" y="1936479"/>
            <a:ext cx="792007" cy="499663"/>
          </a:xfrm>
        </p:spPr>
        <p:txBody>
          <a:bodyPr>
            <a:noAutofit/>
          </a:bodyPr>
          <a:lstStyle>
            <a:lvl1pPr marL="0" indent="0" algn="r">
              <a:buNone/>
              <a:defRPr sz="4000" b="0" spc="-150" baseline="0">
                <a:solidFill>
                  <a:schemeClr val="bg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59793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: รูปร่าง 11">
            <a:extLst>
              <a:ext uri="{FF2B5EF4-FFF2-40B4-BE49-F238E27FC236}">
                <a16:creationId xmlns:a16="http://schemas.microsoft.com/office/drawing/2014/main" id="{9EE6E389-4977-48B3-ACA3-ED3B5057EC84}"/>
              </a:ext>
            </a:extLst>
          </p:cNvPr>
          <p:cNvSpPr/>
          <p:nvPr/>
        </p:nvSpPr>
        <p:spPr>
          <a:xfrm>
            <a:off x="6279434" y="776343"/>
            <a:ext cx="1805454" cy="590790"/>
          </a:xfrm>
          <a:custGeom>
            <a:avLst/>
            <a:gdLst>
              <a:gd name="connsiteX0" fmla="*/ 0 w 1805454"/>
              <a:gd name="connsiteY0" fmla="*/ 0 h 590790"/>
              <a:gd name="connsiteX1" fmla="*/ 1805455 w 1805454"/>
              <a:gd name="connsiteY1" fmla="*/ 0 h 590790"/>
              <a:gd name="connsiteX2" fmla="*/ 1805455 w 1805454"/>
              <a:gd name="connsiteY2" fmla="*/ 590790 h 590790"/>
              <a:gd name="connsiteX3" fmla="*/ 0 w 1805454"/>
              <a:gd name="connsiteY3" fmla="*/ 590790 h 59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5454" h="590790">
                <a:moveTo>
                  <a:pt x="0" y="0"/>
                </a:moveTo>
                <a:lnTo>
                  <a:pt x="1805455" y="0"/>
                </a:lnTo>
                <a:lnTo>
                  <a:pt x="1805455" y="590790"/>
                </a:lnTo>
                <a:lnTo>
                  <a:pt x="0" y="590790"/>
                </a:lnTo>
                <a:close/>
              </a:path>
            </a:pathLst>
          </a:custGeom>
          <a:noFill/>
          <a:ln w="15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รูปแบบอิสระ: รูปร่าง 12">
            <a:extLst>
              <a:ext uri="{FF2B5EF4-FFF2-40B4-BE49-F238E27FC236}">
                <a16:creationId xmlns:a16="http://schemas.microsoft.com/office/drawing/2014/main" id="{61B3658A-B442-43A3-9CF4-E4C248D693F9}"/>
              </a:ext>
            </a:extLst>
          </p:cNvPr>
          <p:cNvSpPr/>
          <p:nvPr/>
        </p:nvSpPr>
        <p:spPr>
          <a:xfrm>
            <a:off x="859920" y="776343"/>
            <a:ext cx="1805454" cy="590790"/>
          </a:xfrm>
          <a:custGeom>
            <a:avLst/>
            <a:gdLst>
              <a:gd name="connsiteX0" fmla="*/ 0 w 1805454"/>
              <a:gd name="connsiteY0" fmla="*/ 0 h 590790"/>
              <a:gd name="connsiteX1" fmla="*/ 1805454 w 1805454"/>
              <a:gd name="connsiteY1" fmla="*/ 0 h 590790"/>
              <a:gd name="connsiteX2" fmla="*/ 1805454 w 1805454"/>
              <a:gd name="connsiteY2" fmla="*/ 590790 h 590790"/>
              <a:gd name="connsiteX3" fmla="*/ 0 w 1805454"/>
              <a:gd name="connsiteY3" fmla="*/ 590790 h 59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5454" h="590790">
                <a:moveTo>
                  <a:pt x="0" y="0"/>
                </a:moveTo>
                <a:lnTo>
                  <a:pt x="1805454" y="0"/>
                </a:lnTo>
                <a:lnTo>
                  <a:pt x="1805454" y="590790"/>
                </a:lnTo>
                <a:lnTo>
                  <a:pt x="0" y="590790"/>
                </a:lnTo>
                <a:close/>
              </a:path>
            </a:pathLst>
          </a:custGeom>
          <a:noFill/>
          <a:ln w="15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รูปแบบอิสระ: รูปร่าง 13">
            <a:extLst>
              <a:ext uri="{FF2B5EF4-FFF2-40B4-BE49-F238E27FC236}">
                <a16:creationId xmlns:a16="http://schemas.microsoft.com/office/drawing/2014/main" id="{A64B56BB-FF8F-43B8-80D7-A96A22ECF677}"/>
              </a:ext>
            </a:extLst>
          </p:cNvPr>
          <p:cNvSpPr/>
          <p:nvPr/>
        </p:nvSpPr>
        <p:spPr>
          <a:xfrm>
            <a:off x="6452733" y="3407328"/>
            <a:ext cx="1805454" cy="590790"/>
          </a:xfrm>
          <a:custGeom>
            <a:avLst/>
            <a:gdLst>
              <a:gd name="connsiteX0" fmla="*/ 0 w 1805454"/>
              <a:gd name="connsiteY0" fmla="*/ 0 h 590790"/>
              <a:gd name="connsiteX1" fmla="*/ 1805455 w 1805454"/>
              <a:gd name="connsiteY1" fmla="*/ 0 h 590790"/>
              <a:gd name="connsiteX2" fmla="*/ 1805455 w 1805454"/>
              <a:gd name="connsiteY2" fmla="*/ 590790 h 590790"/>
              <a:gd name="connsiteX3" fmla="*/ 0 w 1805454"/>
              <a:gd name="connsiteY3" fmla="*/ 590790 h 59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5454" h="590790">
                <a:moveTo>
                  <a:pt x="0" y="0"/>
                </a:moveTo>
                <a:lnTo>
                  <a:pt x="1805455" y="0"/>
                </a:lnTo>
                <a:lnTo>
                  <a:pt x="1805455" y="590790"/>
                </a:lnTo>
                <a:lnTo>
                  <a:pt x="0" y="590790"/>
                </a:lnTo>
                <a:close/>
              </a:path>
            </a:pathLst>
          </a:custGeom>
          <a:noFill/>
          <a:ln w="15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รูปแบบอิสระ: รูปร่าง 14">
            <a:extLst>
              <a:ext uri="{FF2B5EF4-FFF2-40B4-BE49-F238E27FC236}">
                <a16:creationId xmlns:a16="http://schemas.microsoft.com/office/drawing/2014/main" id="{9A95F266-C3BF-487E-9ABE-00CD654ECB3C}"/>
              </a:ext>
            </a:extLst>
          </p:cNvPr>
          <p:cNvSpPr/>
          <p:nvPr/>
        </p:nvSpPr>
        <p:spPr>
          <a:xfrm>
            <a:off x="891429" y="3454591"/>
            <a:ext cx="1805454" cy="590790"/>
          </a:xfrm>
          <a:custGeom>
            <a:avLst/>
            <a:gdLst>
              <a:gd name="connsiteX0" fmla="*/ 0 w 1805454"/>
              <a:gd name="connsiteY0" fmla="*/ 0 h 590790"/>
              <a:gd name="connsiteX1" fmla="*/ 1805454 w 1805454"/>
              <a:gd name="connsiteY1" fmla="*/ 0 h 590790"/>
              <a:gd name="connsiteX2" fmla="*/ 1805454 w 1805454"/>
              <a:gd name="connsiteY2" fmla="*/ 590790 h 590790"/>
              <a:gd name="connsiteX3" fmla="*/ 0 w 1805454"/>
              <a:gd name="connsiteY3" fmla="*/ 590790 h 59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5454" h="590790">
                <a:moveTo>
                  <a:pt x="0" y="0"/>
                </a:moveTo>
                <a:lnTo>
                  <a:pt x="1805454" y="0"/>
                </a:lnTo>
                <a:lnTo>
                  <a:pt x="1805454" y="590790"/>
                </a:lnTo>
                <a:lnTo>
                  <a:pt x="0" y="590790"/>
                </a:lnTo>
                <a:close/>
              </a:path>
            </a:pathLst>
          </a:custGeom>
          <a:noFill/>
          <a:ln w="15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0" name="กลุ่ม 59">
            <a:extLst>
              <a:ext uri="{FF2B5EF4-FFF2-40B4-BE49-F238E27FC236}">
                <a16:creationId xmlns:a16="http://schemas.microsoft.com/office/drawing/2014/main" id="{6517773D-D5ED-4B2E-A251-19268764FA92}"/>
              </a:ext>
            </a:extLst>
          </p:cNvPr>
          <p:cNvGrpSpPr/>
          <p:nvPr userDrawn="1"/>
        </p:nvGrpSpPr>
        <p:grpSpPr>
          <a:xfrm>
            <a:off x="2996787" y="2471470"/>
            <a:ext cx="2414945" cy="2279122"/>
            <a:chOff x="2996787" y="2471470"/>
            <a:chExt cx="2414945" cy="2279122"/>
          </a:xfrm>
        </p:grpSpPr>
        <p:sp>
          <p:nvSpPr>
            <p:cNvPr id="20" name="รูปแบบอิสระ: รูปร่าง 19">
              <a:extLst>
                <a:ext uri="{FF2B5EF4-FFF2-40B4-BE49-F238E27FC236}">
                  <a16:creationId xmlns:a16="http://schemas.microsoft.com/office/drawing/2014/main" id="{992C03EF-B436-4C49-BAD3-1A4CBBB4692F}"/>
                </a:ext>
              </a:extLst>
            </p:cNvPr>
            <p:cNvSpPr/>
            <p:nvPr/>
          </p:nvSpPr>
          <p:spPr>
            <a:xfrm>
              <a:off x="5178570" y="3934861"/>
              <a:ext cx="230111" cy="244300"/>
            </a:xfrm>
            <a:custGeom>
              <a:avLst/>
              <a:gdLst>
                <a:gd name="connsiteX0" fmla="*/ 228071 w 230111"/>
                <a:gd name="connsiteY0" fmla="*/ 66408 h 244300"/>
                <a:gd name="connsiteX1" fmla="*/ 130394 w 230111"/>
                <a:gd name="connsiteY1" fmla="*/ 1815 h 244300"/>
                <a:gd name="connsiteX2" fmla="*/ 86281 w 230111"/>
                <a:gd name="connsiteY2" fmla="*/ 27022 h 244300"/>
                <a:gd name="connsiteX3" fmla="*/ 45320 w 230111"/>
                <a:gd name="connsiteY3" fmla="*/ 19144 h 244300"/>
                <a:gd name="connsiteX4" fmla="*/ 1207 w 230111"/>
                <a:gd name="connsiteY4" fmla="*/ 86888 h 244300"/>
                <a:gd name="connsiteX5" fmla="*/ 68952 w 230111"/>
                <a:gd name="connsiteY5" fmla="*/ 131001 h 244300"/>
                <a:gd name="connsiteX6" fmla="*/ 70527 w 230111"/>
                <a:gd name="connsiteY6" fmla="*/ 131001 h 244300"/>
                <a:gd name="connsiteX7" fmla="*/ 57923 w 230111"/>
                <a:gd name="connsiteY7" fmla="*/ 187716 h 244300"/>
                <a:gd name="connsiteX8" fmla="*/ 141421 w 230111"/>
                <a:gd name="connsiteY8" fmla="*/ 242857 h 244300"/>
                <a:gd name="connsiteX9" fmla="*/ 196562 w 230111"/>
                <a:gd name="connsiteY9" fmla="*/ 159359 h 244300"/>
                <a:gd name="connsiteX10" fmla="*/ 194987 w 230111"/>
                <a:gd name="connsiteY10" fmla="*/ 153057 h 244300"/>
                <a:gd name="connsiteX11" fmla="*/ 228071 w 230111"/>
                <a:gd name="connsiteY11" fmla="*/ 66408 h 24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0111" h="244300">
                  <a:moveTo>
                    <a:pt x="228071" y="66408"/>
                  </a:moveTo>
                  <a:cubicBezTo>
                    <a:pt x="218618" y="20720"/>
                    <a:pt x="174506" y="-7638"/>
                    <a:pt x="130394" y="1815"/>
                  </a:cubicBezTo>
                  <a:cubicBezTo>
                    <a:pt x="113064" y="4965"/>
                    <a:pt x="97309" y="14418"/>
                    <a:pt x="86281" y="27022"/>
                  </a:cubicBezTo>
                  <a:cubicBezTo>
                    <a:pt x="73678" y="19144"/>
                    <a:pt x="59499" y="15994"/>
                    <a:pt x="45320" y="19144"/>
                  </a:cubicBezTo>
                  <a:cubicBezTo>
                    <a:pt x="13811" y="25446"/>
                    <a:pt x="-5094" y="55380"/>
                    <a:pt x="1207" y="86888"/>
                  </a:cubicBezTo>
                  <a:cubicBezTo>
                    <a:pt x="7509" y="118397"/>
                    <a:pt x="37443" y="137302"/>
                    <a:pt x="68952" y="131001"/>
                  </a:cubicBezTo>
                  <a:cubicBezTo>
                    <a:pt x="68952" y="131001"/>
                    <a:pt x="70527" y="131001"/>
                    <a:pt x="70527" y="131001"/>
                  </a:cubicBezTo>
                  <a:cubicBezTo>
                    <a:pt x="59499" y="146755"/>
                    <a:pt x="53197" y="167236"/>
                    <a:pt x="57923" y="187716"/>
                  </a:cubicBezTo>
                  <a:cubicBezTo>
                    <a:pt x="65801" y="225527"/>
                    <a:pt x="102035" y="250734"/>
                    <a:pt x="141421" y="242857"/>
                  </a:cubicBezTo>
                  <a:cubicBezTo>
                    <a:pt x="179232" y="234980"/>
                    <a:pt x="204439" y="198745"/>
                    <a:pt x="196562" y="159359"/>
                  </a:cubicBezTo>
                  <a:cubicBezTo>
                    <a:pt x="196562" y="157783"/>
                    <a:pt x="194987" y="156208"/>
                    <a:pt x="194987" y="153057"/>
                  </a:cubicBezTo>
                  <a:cubicBezTo>
                    <a:pt x="220193" y="135727"/>
                    <a:pt x="235948" y="101067"/>
                    <a:pt x="228071" y="66408"/>
                  </a:cubicBezTo>
                  <a:close/>
                </a:path>
              </a:pathLst>
            </a:custGeom>
            <a:solidFill>
              <a:srgbClr val="FFFFFF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รูปแบบอิสระ: รูปร่าง 20">
              <a:extLst>
                <a:ext uri="{FF2B5EF4-FFF2-40B4-BE49-F238E27FC236}">
                  <a16:creationId xmlns:a16="http://schemas.microsoft.com/office/drawing/2014/main" id="{AE035C7A-BAE4-47BF-B818-4B6C1D177CF8}"/>
                </a:ext>
              </a:extLst>
            </p:cNvPr>
            <p:cNvSpPr/>
            <p:nvPr/>
          </p:nvSpPr>
          <p:spPr>
            <a:xfrm>
              <a:off x="4403085" y="3733444"/>
              <a:ext cx="737305" cy="445350"/>
            </a:xfrm>
            <a:custGeom>
              <a:avLst/>
              <a:gdLst>
                <a:gd name="connsiteX0" fmla="*/ 0 w 737305"/>
                <a:gd name="connsiteY0" fmla="*/ 0 h 445350"/>
                <a:gd name="connsiteX1" fmla="*/ 426944 w 737305"/>
                <a:gd name="connsiteY1" fmla="*/ 420642 h 445350"/>
                <a:gd name="connsiteX2" fmla="*/ 737306 w 737305"/>
                <a:gd name="connsiteY2" fmla="*/ 411190 h 44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7305" h="445350">
                  <a:moveTo>
                    <a:pt x="0" y="0"/>
                  </a:moveTo>
                  <a:cubicBezTo>
                    <a:pt x="0" y="0"/>
                    <a:pt x="26782" y="304060"/>
                    <a:pt x="426944" y="420642"/>
                  </a:cubicBezTo>
                  <a:cubicBezTo>
                    <a:pt x="426944" y="420642"/>
                    <a:pt x="579762" y="482085"/>
                    <a:pt x="737306" y="411190"/>
                  </a:cubicBezTo>
                </a:path>
              </a:pathLst>
            </a:custGeom>
            <a:solidFill>
              <a:srgbClr val="FFFFFF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รูปแบบอิสระ: รูปร่าง 21">
              <a:extLst>
                <a:ext uri="{FF2B5EF4-FFF2-40B4-BE49-F238E27FC236}">
                  <a16:creationId xmlns:a16="http://schemas.microsoft.com/office/drawing/2014/main" id="{AB11C4B3-0D40-4404-A37D-0E00AE2DF8B5}"/>
                </a:ext>
              </a:extLst>
            </p:cNvPr>
            <p:cNvSpPr/>
            <p:nvPr/>
          </p:nvSpPr>
          <p:spPr>
            <a:xfrm>
              <a:off x="4214033" y="3582202"/>
              <a:ext cx="1079899" cy="920324"/>
            </a:xfrm>
            <a:custGeom>
              <a:avLst/>
              <a:gdLst>
                <a:gd name="connsiteX0" fmla="*/ 745183 w 1079899"/>
                <a:gd name="connsiteY0" fmla="*/ 529348 h 920324"/>
                <a:gd name="connsiteX1" fmla="*/ 535650 w 1079899"/>
                <a:gd name="connsiteY1" fmla="*/ 622299 h 920324"/>
                <a:gd name="connsiteX2" fmla="*/ 545102 w 1079899"/>
                <a:gd name="connsiteY2" fmla="*/ 861766 h 920324"/>
                <a:gd name="connsiteX3" fmla="*/ 1052394 w 1079899"/>
                <a:gd name="connsiteY3" fmla="*/ 691618 h 920324"/>
                <a:gd name="connsiteX4" fmla="*/ 707373 w 1079899"/>
                <a:gd name="connsiteY4" fmla="*/ 146516 h 920324"/>
                <a:gd name="connsiteX5" fmla="*/ 505716 w 1079899"/>
                <a:gd name="connsiteY5" fmla="*/ 0 h 920324"/>
                <a:gd name="connsiteX6" fmla="*/ 0 w 1079899"/>
                <a:gd name="connsiteY6" fmla="*/ 171723 h 920324"/>
                <a:gd name="connsiteX7" fmla="*/ 326116 w 1079899"/>
                <a:gd name="connsiteY7" fmla="*/ 805050 h 920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9899" h="920324">
                  <a:moveTo>
                    <a:pt x="745183" y="529348"/>
                  </a:moveTo>
                  <a:cubicBezTo>
                    <a:pt x="606544" y="489962"/>
                    <a:pt x="535650" y="622299"/>
                    <a:pt x="535650" y="622299"/>
                  </a:cubicBezTo>
                  <a:cubicBezTo>
                    <a:pt x="220562" y="551404"/>
                    <a:pt x="252070" y="724702"/>
                    <a:pt x="545102" y="861766"/>
                  </a:cubicBezTo>
                  <a:cubicBezTo>
                    <a:pt x="809776" y="986225"/>
                    <a:pt x="968896" y="904303"/>
                    <a:pt x="1052394" y="691618"/>
                  </a:cubicBezTo>
                  <a:cubicBezTo>
                    <a:pt x="1165826" y="398586"/>
                    <a:pt x="904303" y="230014"/>
                    <a:pt x="707373" y="146516"/>
                  </a:cubicBezTo>
                  <a:cubicBezTo>
                    <a:pt x="512018" y="63018"/>
                    <a:pt x="505716" y="0"/>
                    <a:pt x="505716" y="0"/>
                  </a:cubicBezTo>
                  <a:lnTo>
                    <a:pt x="0" y="171723"/>
                  </a:lnTo>
                  <a:lnTo>
                    <a:pt x="326116" y="805050"/>
                  </a:lnTo>
                </a:path>
              </a:pathLst>
            </a:custGeom>
            <a:solidFill>
              <a:srgbClr val="FFFFFF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3" name="กราฟิก 1">
              <a:extLst>
                <a:ext uri="{FF2B5EF4-FFF2-40B4-BE49-F238E27FC236}">
                  <a16:creationId xmlns:a16="http://schemas.microsoft.com/office/drawing/2014/main" id="{53167124-17AB-443F-BE6B-E910D20D19F2}"/>
                </a:ext>
              </a:extLst>
            </p:cNvPr>
            <p:cNvGrpSpPr/>
            <p:nvPr/>
          </p:nvGrpSpPr>
          <p:grpSpPr>
            <a:xfrm>
              <a:off x="3755681" y="2471470"/>
              <a:ext cx="1045131" cy="1317639"/>
              <a:chOff x="3755681" y="2471470"/>
              <a:chExt cx="1045131" cy="1317639"/>
            </a:xfrm>
            <a:solidFill>
              <a:schemeClr val="accent1"/>
            </a:solidFill>
          </p:grpSpPr>
          <p:sp>
            <p:nvSpPr>
              <p:cNvPr id="24" name="รูปแบบอิสระ: รูปร่าง 23">
                <a:extLst>
                  <a:ext uri="{FF2B5EF4-FFF2-40B4-BE49-F238E27FC236}">
                    <a16:creationId xmlns:a16="http://schemas.microsoft.com/office/drawing/2014/main" id="{255B5F11-C0E9-4095-935A-277C9C0EA33B}"/>
                  </a:ext>
                </a:extLst>
              </p:cNvPr>
              <p:cNvSpPr/>
              <p:nvPr/>
            </p:nvSpPr>
            <p:spPr>
              <a:xfrm>
                <a:off x="3755681" y="2471470"/>
                <a:ext cx="1045131" cy="1317639"/>
              </a:xfrm>
              <a:custGeom>
                <a:avLst/>
                <a:gdLst>
                  <a:gd name="connsiteX0" fmla="*/ 387457 w 1045131"/>
                  <a:gd name="connsiteY0" fmla="*/ 734201 h 1317639"/>
                  <a:gd name="connsiteX1" fmla="*/ 32983 w 1045131"/>
                  <a:gd name="connsiteY1" fmla="*/ 196976 h 1317639"/>
                  <a:gd name="connsiteX2" fmla="*/ 313411 w 1045131"/>
                  <a:gd name="connsiteY2" fmla="*/ 425415 h 1317639"/>
                  <a:gd name="connsiteX3" fmla="*/ 434720 w 1045131"/>
                  <a:gd name="connsiteY3" fmla="*/ 697966 h 1317639"/>
                  <a:gd name="connsiteX4" fmla="*/ 620622 w 1045131"/>
                  <a:gd name="connsiteY4" fmla="*/ 634949 h 1317639"/>
                  <a:gd name="connsiteX5" fmla="*/ 674187 w 1045131"/>
                  <a:gd name="connsiteY5" fmla="*/ 46 h 1317639"/>
                  <a:gd name="connsiteX6" fmla="*/ 688366 w 1045131"/>
                  <a:gd name="connsiteY6" fmla="*/ 628647 h 1317639"/>
                  <a:gd name="connsiteX7" fmla="*/ 1028661 w 1045131"/>
                  <a:gd name="connsiteY7" fmla="*/ 893321 h 1317639"/>
                  <a:gd name="connsiteX8" fmla="*/ 710422 w 1045131"/>
                  <a:gd name="connsiteY8" fmla="*/ 1280879 h 1317639"/>
                  <a:gd name="connsiteX9" fmla="*/ 245667 w 1045131"/>
                  <a:gd name="connsiteY9" fmla="*/ 1101279 h 1317639"/>
                  <a:gd name="connsiteX10" fmla="*/ 387457 w 1045131"/>
                  <a:gd name="connsiteY10" fmla="*/ 734201 h 1317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45131" h="1317639">
                    <a:moveTo>
                      <a:pt x="387457" y="734201"/>
                    </a:moveTo>
                    <a:cubicBezTo>
                      <a:pt x="387457" y="734201"/>
                      <a:pt x="-134014" y="302531"/>
                      <a:pt x="32983" y="196976"/>
                    </a:cubicBezTo>
                    <a:cubicBezTo>
                      <a:pt x="32983" y="196976"/>
                      <a:pt x="192102" y="124506"/>
                      <a:pt x="313411" y="425415"/>
                    </a:cubicBezTo>
                    <a:cubicBezTo>
                      <a:pt x="344920" y="501036"/>
                      <a:pt x="434720" y="697966"/>
                      <a:pt x="434720" y="697966"/>
                    </a:cubicBezTo>
                    <a:cubicBezTo>
                      <a:pt x="434720" y="697966"/>
                      <a:pt x="519794" y="655429"/>
                      <a:pt x="620622" y="634949"/>
                    </a:cubicBezTo>
                    <a:cubicBezTo>
                      <a:pt x="620622" y="634949"/>
                      <a:pt x="458352" y="-6256"/>
                      <a:pt x="674187" y="46"/>
                    </a:cubicBezTo>
                    <a:cubicBezTo>
                      <a:pt x="674187" y="46"/>
                      <a:pt x="842759" y="29980"/>
                      <a:pt x="688366" y="628647"/>
                    </a:cubicBezTo>
                    <a:cubicBezTo>
                      <a:pt x="688366" y="628647"/>
                      <a:pt x="940437" y="620770"/>
                      <a:pt x="1028661" y="893321"/>
                    </a:cubicBezTo>
                    <a:cubicBezTo>
                      <a:pt x="1096405" y="1107581"/>
                      <a:pt x="948314" y="1203683"/>
                      <a:pt x="710422" y="1280879"/>
                    </a:cubicBezTo>
                    <a:cubicBezTo>
                      <a:pt x="502464" y="1348623"/>
                      <a:pt x="300808" y="1340746"/>
                      <a:pt x="245667" y="1101279"/>
                    </a:cubicBezTo>
                    <a:cubicBezTo>
                      <a:pt x="190527" y="864963"/>
                      <a:pt x="387457" y="734201"/>
                      <a:pt x="387457" y="7342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รูปแบบอิสระ: รูปร่าง 24">
                <a:extLst>
                  <a:ext uri="{FF2B5EF4-FFF2-40B4-BE49-F238E27FC236}">
                    <a16:creationId xmlns:a16="http://schemas.microsoft.com/office/drawing/2014/main" id="{5204EB78-42F1-440C-9223-5A9D13C349BC}"/>
                  </a:ext>
                </a:extLst>
              </p:cNvPr>
              <p:cNvSpPr/>
              <p:nvPr/>
            </p:nvSpPr>
            <p:spPr>
              <a:xfrm>
                <a:off x="4584056" y="3358284"/>
                <a:ext cx="71099" cy="47467"/>
              </a:xfrm>
              <a:custGeom>
                <a:avLst/>
                <a:gdLst>
                  <a:gd name="connsiteX0" fmla="*/ 1780 w 71099"/>
                  <a:gd name="connsiteY0" fmla="*/ 47468 h 47467"/>
                  <a:gd name="connsiteX1" fmla="*/ 25412 w 71099"/>
                  <a:gd name="connsiteY1" fmla="*/ 1780 h 47467"/>
                  <a:gd name="connsiteX2" fmla="*/ 71100 w 71099"/>
                  <a:gd name="connsiteY2" fmla="*/ 25412 h 4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099" h="47467">
                    <a:moveTo>
                      <a:pt x="1780" y="47468"/>
                    </a:moveTo>
                    <a:cubicBezTo>
                      <a:pt x="-4522" y="28563"/>
                      <a:pt x="6507" y="8082"/>
                      <a:pt x="25412" y="1780"/>
                    </a:cubicBezTo>
                    <a:cubicBezTo>
                      <a:pt x="44317" y="-4522"/>
                      <a:pt x="64798" y="6506"/>
                      <a:pt x="71100" y="25412"/>
                    </a:cubicBezTo>
                  </a:path>
                </a:pathLst>
              </a:custGeom>
              <a:noFill/>
              <a:ln w="15737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รูปแบบอิสระ: รูปร่าง 25">
                <a:extLst>
                  <a:ext uri="{FF2B5EF4-FFF2-40B4-BE49-F238E27FC236}">
                    <a16:creationId xmlns:a16="http://schemas.microsoft.com/office/drawing/2014/main" id="{DE59E5C8-E4C8-4FB4-80D0-E37764BC2300}"/>
                  </a:ext>
                </a:extLst>
              </p:cNvPr>
              <p:cNvSpPr/>
              <p:nvPr/>
            </p:nvSpPr>
            <p:spPr>
              <a:xfrm>
                <a:off x="4127178" y="3507951"/>
                <a:ext cx="71099" cy="47467"/>
              </a:xfrm>
              <a:custGeom>
                <a:avLst/>
                <a:gdLst>
                  <a:gd name="connsiteX0" fmla="*/ 1780 w 71099"/>
                  <a:gd name="connsiteY0" fmla="*/ 47468 h 47467"/>
                  <a:gd name="connsiteX1" fmla="*/ 25412 w 71099"/>
                  <a:gd name="connsiteY1" fmla="*/ 1780 h 47467"/>
                  <a:gd name="connsiteX2" fmla="*/ 71100 w 71099"/>
                  <a:gd name="connsiteY2" fmla="*/ 25412 h 4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099" h="47467">
                    <a:moveTo>
                      <a:pt x="1780" y="47468"/>
                    </a:moveTo>
                    <a:cubicBezTo>
                      <a:pt x="-4522" y="28563"/>
                      <a:pt x="6507" y="8082"/>
                      <a:pt x="25412" y="1780"/>
                    </a:cubicBezTo>
                    <a:cubicBezTo>
                      <a:pt x="44317" y="-4522"/>
                      <a:pt x="64798" y="6506"/>
                      <a:pt x="71100" y="25412"/>
                    </a:cubicBezTo>
                  </a:path>
                </a:pathLst>
              </a:custGeom>
              <a:noFill/>
              <a:ln w="15737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รูปแบบอิสระ: รูปร่าง 26">
                <a:extLst>
                  <a:ext uri="{FF2B5EF4-FFF2-40B4-BE49-F238E27FC236}">
                    <a16:creationId xmlns:a16="http://schemas.microsoft.com/office/drawing/2014/main" id="{F4F66F36-B8A6-44B8-8C8F-86D99863FEB6}"/>
                  </a:ext>
                </a:extLst>
              </p:cNvPr>
              <p:cNvSpPr/>
              <p:nvPr/>
            </p:nvSpPr>
            <p:spPr>
              <a:xfrm>
                <a:off x="4625222" y="3454591"/>
                <a:ext cx="97677" cy="97677"/>
              </a:xfrm>
              <a:custGeom>
                <a:avLst/>
                <a:gdLst>
                  <a:gd name="connsiteX0" fmla="*/ 97677 w 97677"/>
                  <a:gd name="connsiteY0" fmla="*/ 48839 h 97677"/>
                  <a:gd name="connsiteX1" fmla="*/ 48838 w 97677"/>
                  <a:gd name="connsiteY1" fmla="*/ 97677 h 97677"/>
                  <a:gd name="connsiteX2" fmla="*/ 0 w 97677"/>
                  <a:gd name="connsiteY2" fmla="*/ 48839 h 97677"/>
                  <a:gd name="connsiteX3" fmla="*/ 48838 w 97677"/>
                  <a:gd name="connsiteY3" fmla="*/ 0 h 97677"/>
                  <a:gd name="connsiteX4" fmla="*/ 97677 w 97677"/>
                  <a:gd name="connsiteY4" fmla="*/ 48839 h 97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677" h="97677">
                    <a:moveTo>
                      <a:pt x="97677" y="48839"/>
                    </a:moveTo>
                    <a:cubicBezTo>
                      <a:pt x="97677" y="75811"/>
                      <a:pt x="75812" y="97677"/>
                      <a:pt x="48838" y="97677"/>
                    </a:cubicBezTo>
                    <a:cubicBezTo>
                      <a:pt x="21866" y="97677"/>
                      <a:pt x="0" y="75811"/>
                      <a:pt x="0" y="48839"/>
                    </a:cubicBezTo>
                    <a:cubicBezTo>
                      <a:pt x="0" y="21866"/>
                      <a:pt x="21866" y="0"/>
                      <a:pt x="48838" y="0"/>
                    </a:cubicBezTo>
                    <a:cubicBezTo>
                      <a:pt x="75812" y="0"/>
                      <a:pt x="97677" y="21866"/>
                      <a:pt x="97677" y="48839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7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รูปแบบอิสระ: รูปร่าง 27">
                <a:extLst>
                  <a:ext uri="{FF2B5EF4-FFF2-40B4-BE49-F238E27FC236}">
                    <a16:creationId xmlns:a16="http://schemas.microsoft.com/office/drawing/2014/main" id="{29C3C34F-6428-411E-8422-94C8653C8754}"/>
                  </a:ext>
                </a:extLst>
              </p:cNvPr>
              <p:cNvSpPr/>
              <p:nvPr/>
            </p:nvSpPr>
            <p:spPr>
              <a:xfrm>
                <a:off x="4146288" y="3621588"/>
                <a:ext cx="97677" cy="97677"/>
              </a:xfrm>
              <a:custGeom>
                <a:avLst/>
                <a:gdLst>
                  <a:gd name="connsiteX0" fmla="*/ 97677 w 97677"/>
                  <a:gd name="connsiteY0" fmla="*/ 48839 h 97677"/>
                  <a:gd name="connsiteX1" fmla="*/ 48839 w 97677"/>
                  <a:gd name="connsiteY1" fmla="*/ 97677 h 97677"/>
                  <a:gd name="connsiteX2" fmla="*/ 0 w 97677"/>
                  <a:gd name="connsiteY2" fmla="*/ 48839 h 97677"/>
                  <a:gd name="connsiteX3" fmla="*/ 48839 w 97677"/>
                  <a:gd name="connsiteY3" fmla="*/ 0 h 97677"/>
                  <a:gd name="connsiteX4" fmla="*/ 97677 w 97677"/>
                  <a:gd name="connsiteY4" fmla="*/ 48839 h 97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677" h="97677">
                    <a:moveTo>
                      <a:pt x="97677" y="48839"/>
                    </a:moveTo>
                    <a:cubicBezTo>
                      <a:pt x="97677" y="75812"/>
                      <a:pt x="75811" y="97677"/>
                      <a:pt x="48839" y="97677"/>
                    </a:cubicBezTo>
                    <a:cubicBezTo>
                      <a:pt x="21866" y="97677"/>
                      <a:pt x="0" y="75812"/>
                      <a:pt x="0" y="48839"/>
                    </a:cubicBezTo>
                    <a:cubicBezTo>
                      <a:pt x="0" y="21866"/>
                      <a:pt x="21866" y="0"/>
                      <a:pt x="48839" y="0"/>
                    </a:cubicBezTo>
                    <a:cubicBezTo>
                      <a:pt x="75811" y="0"/>
                      <a:pt x="97677" y="21866"/>
                      <a:pt x="97677" y="48839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7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รูปแบบอิสระ: รูปร่าง 28">
                <a:extLst>
                  <a:ext uri="{FF2B5EF4-FFF2-40B4-BE49-F238E27FC236}">
                    <a16:creationId xmlns:a16="http://schemas.microsoft.com/office/drawing/2014/main" id="{D874A468-6D55-4FE3-A4D1-BF7BAEC6EC14}"/>
                  </a:ext>
                </a:extLst>
              </p:cNvPr>
              <p:cNvSpPr/>
              <p:nvPr/>
            </p:nvSpPr>
            <p:spPr>
              <a:xfrm>
                <a:off x="4374727" y="3553844"/>
                <a:ext cx="123671" cy="77260"/>
              </a:xfrm>
              <a:custGeom>
                <a:avLst/>
                <a:gdLst>
                  <a:gd name="connsiteX0" fmla="*/ 36235 w 123671"/>
                  <a:gd name="connsiteY0" fmla="*/ 75621 h 77260"/>
                  <a:gd name="connsiteX1" fmla="*/ 33084 w 123671"/>
                  <a:gd name="connsiteY1" fmla="*/ 75621 h 77260"/>
                  <a:gd name="connsiteX2" fmla="*/ 9452 w 123671"/>
                  <a:gd name="connsiteY2" fmla="*/ 72470 h 77260"/>
                  <a:gd name="connsiteX3" fmla="*/ 0 w 123671"/>
                  <a:gd name="connsiteY3" fmla="*/ 55140 h 77260"/>
                  <a:gd name="connsiteX4" fmla="*/ 7877 w 123671"/>
                  <a:gd name="connsiteY4" fmla="*/ 53565 h 77260"/>
                  <a:gd name="connsiteX5" fmla="*/ 3151 w 123671"/>
                  <a:gd name="connsiteY5" fmla="*/ 53565 h 77260"/>
                  <a:gd name="connsiteX6" fmla="*/ 7877 w 123671"/>
                  <a:gd name="connsiteY6" fmla="*/ 53565 h 77260"/>
                  <a:gd name="connsiteX7" fmla="*/ 14179 w 123671"/>
                  <a:gd name="connsiteY7" fmla="*/ 64593 h 77260"/>
                  <a:gd name="connsiteX8" fmla="*/ 31509 w 123671"/>
                  <a:gd name="connsiteY8" fmla="*/ 66169 h 77260"/>
                  <a:gd name="connsiteX9" fmla="*/ 48839 w 123671"/>
                  <a:gd name="connsiteY9" fmla="*/ 53565 h 77260"/>
                  <a:gd name="connsiteX10" fmla="*/ 47263 w 123671"/>
                  <a:gd name="connsiteY10" fmla="*/ 7877 h 77260"/>
                  <a:gd name="connsiteX11" fmla="*/ 45688 w 123671"/>
                  <a:gd name="connsiteY11" fmla="*/ 3151 h 77260"/>
                  <a:gd name="connsiteX12" fmla="*/ 53565 w 123671"/>
                  <a:gd name="connsiteY12" fmla="*/ 0 h 77260"/>
                  <a:gd name="connsiteX13" fmla="*/ 55140 w 123671"/>
                  <a:gd name="connsiteY13" fmla="*/ 4726 h 77260"/>
                  <a:gd name="connsiteX14" fmla="*/ 85074 w 123671"/>
                  <a:gd name="connsiteY14" fmla="*/ 44112 h 77260"/>
                  <a:gd name="connsiteX15" fmla="*/ 100828 w 123671"/>
                  <a:gd name="connsiteY15" fmla="*/ 45688 h 77260"/>
                  <a:gd name="connsiteX16" fmla="*/ 113432 w 123671"/>
                  <a:gd name="connsiteY16" fmla="*/ 34660 h 77260"/>
                  <a:gd name="connsiteX17" fmla="*/ 113432 w 123671"/>
                  <a:gd name="connsiteY17" fmla="*/ 17330 h 77260"/>
                  <a:gd name="connsiteX18" fmla="*/ 121309 w 123671"/>
                  <a:gd name="connsiteY18" fmla="*/ 14179 h 77260"/>
                  <a:gd name="connsiteX19" fmla="*/ 121309 w 123671"/>
                  <a:gd name="connsiteY19" fmla="*/ 37811 h 77260"/>
                  <a:gd name="connsiteX20" fmla="*/ 103979 w 123671"/>
                  <a:gd name="connsiteY20" fmla="*/ 51990 h 77260"/>
                  <a:gd name="connsiteX21" fmla="*/ 81923 w 123671"/>
                  <a:gd name="connsiteY21" fmla="*/ 50414 h 77260"/>
                  <a:gd name="connsiteX22" fmla="*/ 61442 w 123671"/>
                  <a:gd name="connsiteY22" fmla="*/ 31509 h 77260"/>
                  <a:gd name="connsiteX23" fmla="*/ 56716 w 123671"/>
                  <a:gd name="connsiteY23" fmla="*/ 56716 h 77260"/>
                  <a:gd name="connsiteX24" fmla="*/ 36235 w 123671"/>
                  <a:gd name="connsiteY24" fmla="*/ 75621 h 77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23671" h="77260">
                    <a:moveTo>
                      <a:pt x="36235" y="75621"/>
                    </a:moveTo>
                    <a:cubicBezTo>
                      <a:pt x="34660" y="75621"/>
                      <a:pt x="34660" y="75621"/>
                      <a:pt x="33084" y="75621"/>
                    </a:cubicBezTo>
                    <a:cubicBezTo>
                      <a:pt x="23632" y="78772"/>
                      <a:pt x="15754" y="77197"/>
                      <a:pt x="9452" y="72470"/>
                    </a:cubicBezTo>
                    <a:cubicBezTo>
                      <a:pt x="0" y="66169"/>
                      <a:pt x="0" y="55140"/>
                      <a:pt x="0" y="55140"/>
                    </a:cubicBezTo>
                    <a:lnTo>
                      <a:pt x="7877" y="53565"/>
                    </a:lnTo>
                    <a:lnTo>
                      <a:pt x="3151" y="53565"/>
                    </a:lnTo>
                    <a:lnTo>
                      <a:pt x="7877" y="53565"/>
                    </a:lnTo>
                    <a:cubicBezTo>
                      <a:pt x="7877" y="53565"/>
                      <a:pt x="9452" y="61442"/>
                      <a:pt x="14179" y="64593"/>
                    </a:cubicBezTo>
                    <a:cubicBezTo>
                      <a:pt x="18905" y="67744"/>
                      <a:pt x="23632" y="67744"/>
                      <a:pt x="31509" y="66169"/>
                    </a:cubicBezTo>
                    <a:cubicBezTo>
                      <a:pt x="39386" y="64593"/>
                      <a:pt x="44112" y="59867"/>
                      <a:pt x="48839" y="53565"/>
                    </a:cubicBezTo>
                    <a:cubicBezTo>
                      <a:pt x="55140" y="42537"/>
                      <a:pt x="53565" y="25207"/>
                      <a:pt x="47263" y="7877"/>
                    </a:cubicBezTo>
                    <a:cubicBezTo>
                      <a:pt x="45688" y="4726"/>
                      <a:pt x="45688" y="3151"/>
                      <a:pt x="45688" y="3151"/>
                    </a:cubicBezTo>
                    <a:lnTo>
                      <a:pt x="53565" y="0"/>
                    </a:lnTo>
                    <a:cubicBezTo>
                      <a:pt x="53565" y="1576"/>
                      <a:pt x="55140" y="3151"/>
                      <a:pt x="55140" y="4726"/>
                    </a:cubicBezTo>
                    <a:cubicBezTo>
                      <a:pt x="58291" y="14179"/>
                      <a:pt x="69319" y="36235"/>
                      <a:pt x="85074" y="44112"/>
                    </a:cubicBezTo>
                    <a:cubicBezTo>
                      <a:pt x="89800" y="47263"/>
                      <a:pt x="96102" y="47263"/>
                      <a:pt x="100828" y="45688"/>
                    </a:cubicBezTo>
                    <a:cubicBezTo>
                      <a:pt x="100828" y="45688"/>
                      <a:pt x="110281" y="42537"/>
                      <a:pt x="113432" y="34660"/>
                    </a:cubicBezTo>
                    <a:cubicBezTo>
                      <a:pt x="116582" y="29934"/>
                      <a:pt x="115007" y="23632"/>
                      <a:pt x="113432" y="17330"/>
                    </a:cubicBezTo>
                    <a:lnTo>
                      <a:pt x="121309" y="14179"/>
                    </a:lnTo>
                    <a:cubicBezTo>
                      <a:pt x="124460" y="23632"/>
                      <a:pt x="124460" y="31509"/>
                      <a:pt x="121309" y="37811"/>
                    </a:cubicBezTo>
                    <a:cubicBezTo>
                      <a:pt x="116582" y="48839"/>
                      <a:pt x="103979" y="51990"/>
                      <a:pt x="103979" y="51990"/>
                    </a:cubicBezTo>
                    <a:cubicBezTo>
                      <a:pt x="97677" y="55140"/>
                      <a:pt x="89800" y="53565"/>
                      <a:pt x="81923" y="50414"/>
                    </a:cubicBezTo>
                    <a:cubicBezTo>
                      <a:pt x="74046" y="47263"/>
                      <a:pt x="67744" y="39386"/>
                      <a:pt x="61442" y="31509"/>
                    </a:cubicBezTo>
                    <a:cubicBezTo>
                      <a:pt x="61442" y="40962"/>
                      <a:pt x="59867" y="48839"/>
                      <a:pt x="56716" y="56716"/>
                    </a:cubicBezTo>
                    <a:cubicBezTo>
                      <a:pt x="51990" y="67744"/>
                      <a:pt x="45688" y="74046"/>
                      <a:pt x="36235" y="756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7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รูปแบบอิสระ: รูปร่าง 29">
                <a:extLst>
                  <a:ext uri="{FF2B5EF4-FFF2-40B4-BE49-F238E27FC236}">
                    <a16:creationId xmlns:a16="http://schemas.microsoft.com/office/drawing/2014/main" id="{C854AE8A-DE1D-45B4-82FA-99B21C143508}"/>
                  </a:ext>
                </a:extLst>
              </p:cNvPr>
              <p:cNvSpPr/>
              <p:nvPr/>
            </p:nvSpPr>
            <p:spPr>
              <a:xfrm>
                <a:off x="4388860" y="3521370"/>
                <a:ext cx="57773" cy="45077"/>
              </a:xfrm>
              <a:custGeom>
                <a:avLst/>
                <a:gdLst>
                  <a:gd name="connsiteX0" fmla="*/ 46 w 57773"/>
                  <a:gd name="connsiteY0" fmla="*/ 23021 h 45077"/>
                  <a:gd name="connsiteX1" fmla="*/ 37857 w 57773"/>
                  <a:gd name="connsiteY1" fmla="*/ 45077 h 45077"/>
                  <a:gd name="connsiteX2" fmla="*/ 56762 w 57773"/>
                  <a:gd name="connsiteY2" fmla="*/ 5691 h 45077"/>
                  <a:gd name="connsiteX3" fmla="*/ 46 w 57773"/>
                  <a:gd name="connsiteY3" fmla="*/ 23021 h 45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773" h="45077">
                    <a:moveTo>
                      <a:pt x="46" y="23021"/>
                    </a:moveTo>
                    <a:cubicBezTo>
                      <a:pt x="-1529" y="35625"/>
                      <a:pt x="37857" y="45077"/>
                      <a:pt x="37857" y="45077"/>
                    </a:cubicBezTo>
                    <a:cubicBezTo>
                      <a:pt x="37857" y="45077"/>
                      <a:pt x="63064" y="16719"/>
                      <a:pt x="56762" y="5691"/>
                    </a:cubicBezTo>
                    <a:cubicBezTo>
                      <a:pt x="50460" y="-6913"/>
                      <a:pt x="1622" y="2540"/>
                      <a:pt x="46" y="230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7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รูปแบบอิสระ: รูปร่าง 30">
                <a:extLst>
                  <a:ext uri="{FF2B5EF4-FFF2-40B4-BE49-F238E27FC236}">
                    <a16:creationId xmlns:a16="http://schemas.microsoft.com/office/drawing/2014/main" id="{1EE212D8-D515-4F05-97AA-1F3512D748AC}"/>
                  </a:ext>
                </a:extLst>
              </p:cNvPr>
              <p:cNvSpPr/>
              <p:nvPr/>
            </p:nvSpPr>
            <p:spPr>
              <a:xfrm>
                <a:off x="4367138" y="2594302"/>
                <a:ext cx="91188" cy="505815"/>
              </a:xfrm>
              <a:custGeom>
                <a:avLst/>
                <a:gdLst>
                  <a:gd name="connsiteX0" fmla="*/ 42249 w 91188"/>
                  <a:gd name="connsiteY0" fmla="*/ 505815 h 505815"/>
                  <a:gd name="connsiteX1" fmla="*/ 43824 w 91188"/>
                  <a:gd name="connsiteY1" fmla="*/ 99 h 505815"/>
                  <a:gd name="connsiteX2" fmla="*/ 42249 w 91188"/>
                  <a:gd name="connsiteY2" fmla="*/ 505815 h 505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1188" h="505815">
                    <a:moveTo>
                      <a:pt x="42249" y="505815"/>
                    </a:moveTo>
                    <a:cubicBezTo>
                      <a:pt x="42249" y="505815"/>
                      <a:pt x="-53853" y="7976"/>
                      <a:pt x="43824" y="99"/>
                    </a:cubicBezTo>
                    <a:cubicBezTo>
                      <a:pt x="143077" y="-7778"/>
                      <a:pt x="58003" y="456977"/>
                      <a:pt x="42249" y="505815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7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รูปแบบอิสระ: รูปร่าง 31">
                <a:extLst>
                  <a:ext uri="{FF2B5EF4-FFF2-40B4-BE49-F238E27FC236}">
                    <a16:creationId xmlns:a16="http://schemas.microsoft.com/office/drawing/2014/main" id="{60214EDA-4892-4AD0-9A32-85EB82E917F1}"/>
                  </a:ext>
                </a:extLst>
              </p:cNvPr>
              <p:cNvSpPr/>
              <p:nvPr/>
            </p:nvSpPr>
            <p:spPr>
              <a:xfrm>
                <a:off x="3847564" y="2760749"/>
                <a:ext cx="317630" cy="421290"/>
              </a:xfrm>
              <a:custGeom>
                <a:avLst/>
                <a:gdLst>
                  <a:gd name="connsiteX0" fmla="*/ 317630 w 317630"/>
                  <a:gd name="connsiteY0" fmla="*/ 421291 h 421290"/>
                  <a:gd name="connsiteX1" fmla="*/ 13570 w 317630"/>
                  <a:gd name="connsiteY1" fmla="*/ 2224 h 421290"/>
                  <a:gd name="connsiteX2" fmla="*/ 317630 w 317630"/>
                  <a:gd name="connsiteY2" fmla="*/ 421291 h 421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7630" h="421290">
                    <a:moveTo>
                      <a:pt x="317630" y="421291"/>
                    </a:moveTo>
                    <a:cubicBezTo>
                      <a:pt x="317630" y="421291"/>
                      <a:pt x="92342" y="-35587"/>
                      <a:pt x="13570" y="2224"/>
                    </a:cubicBezTo>
                    <a:cubicBezTo>
                      <a:pt x="-63626" y="43185"/>
                      <a:pt x="208925" y="326765"/>
                      <a:pt x="317630" y="421291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7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3" name="กราฟิก 1">
              <a:extLst>
                <a:ext uri="{FF2B5EF4-FFF2-40B4-BE49-F238E27FC236}">
                  <a16:creationId xmlns:a16="http://schemas.microsoft.com/office/drawing/2014/main" id="{53167124-17AB-443F-BE6B-E910D20D19F2}"/>
                </a:ext>
              </a:extLst>
            </p:cNvPr>
            <p:cNvGrpSpPr/>
            <p:nvPr/>
          </p:nvGrpSpPr>
          <p:grpSpPr>
            <a:xfrm>
              <a:off x="2996787" y="3515254"/>
              <a:ext cx="2414945" cy="1235338"/>
              <a:chOff x="2996787" y="3515254"/>
              <a:chExt cx="2414945" cy="1235338"/>
            </a:xfrm>
            <a:solidFill>
              <a:schemeClr val="accent1"/>
            </a:solidFill>
          </p:grpSpPr>
          <p:sp>
            <p:nvSpPr>
              <p:cNvPr id="34" name="รูปแบบอิสระ: รูปร่าง 33">
                <a:extLst>
                  <a:ext uri="{FF2B5EF4-FFF2-40B4-BE49-F238E27FC236}">
                    <a16:creationId xmlns:a16="http://schemas.microsoft.com/office/drawing/2014/main" id="{EEC3690A-5F23-4F62-9719-BAA5B38F6405}"/>
                  </a:ext>
                </a:extLst>
              </p:cNvPr>
              <p:cNvSpPr/>
              <p:nvPr/>
            </p:nvSpPr>
            <p:spPr>
              <a:xfrm>
                <a:off x="3678170" y="3681731"/>
                <a:ext cx="1733562" cy="1068861"/>
              </a:xfrm>
              <a:custGeom>
                <a:avLst/>
                <a:gdLst>
                  <a:gd name="connsiteX0" fmla="*/ 1518937 w 1733562"/>
                  <a:gd name="connsiteY0" fmla="*/ 992251 h 1068861"/>
                  <a:gd name="connsiteX1" fmla="*/ 416129 w 1733562"/>
                  <a:gd name="connsiteY1" fmla="*/ 1000128 h 1068861"/>
                  <a:gd name="connsiteX2" fmla="*/ 487024 w 1733562"/>
                  <a:gd name="connsiteY2" fmla="*/ 2875 h 1068861"/>
                  <a:gd name="connsiteX3" fmla="*/ 1518937 w 1733562"/>
                  <a:gd name="connsiteY3" fmla="*/ 992251 h 106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33562" h="1068861">
                    <a:moveTo>
                      <a:pt x="1518937" y="992251"/>
                    </a:moveTo>
                    <a:cubicBezTo>
                      <a:pt x="1518937" y="992251"/>
                      <a:pt x="1118775" y="1159248"/>
                      <a:pt x="416129" y="1000128"/>
                    </a:cubicBezTo>
                    <a:cubicBezTo>
                      <a:pt x="-316451" y="836283"/>
                      <a:pt x="55353" y="-56992"/>
                      <a:pt x="487024" y="2875"/>
                    </a:cubicBezTo>
                    <a:cubicBezTo>
                      <a:pt x="961231" y="65892"/>
                      <a:pt x="2237338" y="804774"/>
                      <a:pt x="1518937" y="992251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รูปแบบอิสระ: รูปร่าง 34">
                <a:extLst>
                  <a:ext uri="{FF2B5EF4-FFF2-40B4-BE49-F238E27FC236}">
                    <a16:creationId xmlns:a16="http://schemas.microsoft.com/office/drawing/2014/main" id="{8D61CACC-D189-4818-A4D9-64E3BA3575C6}"/>
                  </a:ext>
                </a:extLst>
              </p:cNvPr>
              <p:cNvSpPr/>
              <p:nvPr/>
            </p:nvSpPr>
            <p:spPr>
              <a:xfrm>
                <a:off x="3960387" y="4182444"/>
                <a:ext cx="170147" cy="414340"/>
              </a:xfrm>
              <a:custGeom>
                <a:avLst/>
                <a:gdLst>
                  <a:gd name="connsiteX0" fmla="*/ 0 w 170147"/>
                  <a:gd name="connsiteY0" fmla="*/ 414341 h 414340"/>
                  <a:gd name="connsiteX1" fmla="*/ 170148 w 170147"/>
                  <a:gd name="connsiteY1" fmla="*/ 0 h 414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0147" h="414340">
                    <a:moveTo>
                      <a:pt x="0" y="414341"/>
                    </a:moveTo>
                    <a:cubicBezTo>
                      <a:pt x="0" y="414341"/>
                      <a:pt x="144940" y="185902"/>
                      <a:pt x="170148" y="0"/>
                    </a:cubicBezTo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รูปแบบอิสระ: รูปร่าง 35">
                <a:extLst>
                  <a:ext uri="{FF2B5EF4-FFF2-40B4-BE49-F238E27FC236}">
                    <a16:creationId xmlns:a16="http://schemas.microsoft.com/office/drawing/2014/main" id="{611EA927-0DA1-457A-A690-269B31C3E7E5}"/>
                  </a:ext>
                </a:extLst>
              </p:cNvPr>
              <p:cNvSpPr/>
              <p:nvPr/>
            </p:nvSpPr>
            <p:spPr>
              <a:xfrm>
                <a:off x="4581110" y="3884686"/>
                <a:ext cx="129880" cy="453726"/>
              </a:xfrm>
              <a:custGeom>
                <a:avLst/>
                <a:gdLst>
                  <a:gd name="connsiteX0" fmla="*/ 127611 w 129880"/>
                  <a:gd name="connsiteY0" fmla="*/ 0 h 453726"/>
                  <a:gd name="connsiteX1" fmla="*/ 0 w 129880"/>
                  <a:gd name="connsiteY1" fmla="*/ 453727 h 453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9880" h="453726">
                    <a:moveTo>
                      <a:pt x="127611" y="0"/>
                    </a:moveTo>
                    <a:cubicBezTo>
                      <a:pt x="127611" y="0"/>
                      <a:pt x="157544" y="223713"/>
                      <a:pt x="0" y="453727"/>
                    </a:cubicBezTo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รูปแบบอิสระ: รูปร่าง 36">
                <a:extLst>
                  <a:ext uri="{FF2B5EF4-FFF2-40B4-BE49-F238E27FC236}">
                    <a16:creationId xmlns:a16="http://schemas.microsoft.com/office/drawing/2014/main" id="{E655815C-4C1F-47B9-970B-890CB1B1F2FC}"/>
                  </a:ext>
                </a:extLst>
              </p:cNvPr>
              <p:cNvSpPr/>
              <p:nvPr/>
            </p:nvSpPr>
            <p:spPr>
              <a:xfrm>
                <a:off x="4767012" y="3958732"/>
                <a:ext cx="98465" cy="404888"/>
              </a:xfrm>
              <a:custGeom>
                <a:avLst/>
                <a:gdLst>
                  <a:gd name="connsiteX0" fmla="*/ 78772 w 98465"/>
                  <a:gd name="connsiteY0" fmla="*/ 0 h 404888"/>
                  <a:gd name="connsiteX1" fmla="*/ 0 w 98465"/>
                  <a:gd name="connsiteY1" fmla="*/ 404888 h 404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8465" h="404888">
                    <a:moveTo>
                      <a:pt x="78772" y="0"/>
                    </a:moveTo>
                    <a:cubicBezTo>
                      <a:pt x="78772" y="0"/>
                      <a:pt x="157544" y="173298"/>
                      <a:pt x="0" y="404888"/>
                    </a:cubicBezTo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รูปแบบอิสระ: รูปร่าง 37">
                <a:extLst>
                  <a:ext uri="{FF2B5EF4-FFF2-40B4-BE49-F238E27FC236}">
                    <a16:creationId xmlns:a16="http://schemas.microsoft.com/office/drawing/2014/main" id="{D7852AB7-9053-4831-8245-9FA593F30977}"/>
                  </a:ext>
                </a:extLst>
              </p:cNvPr>
              <p:cNvSpPr/>
              <p:nvPr/>
            </p:nvSpPr>
            <p:spPr>
              <a:xfrm>
                <a:off x="2996787" y="3515254"/>
                <a:ext cx="861196" cy="849130"/>
              </a:xfrm>
              <a:custGeom>
                <a:avLst/>
                <a:gdLst>
                  <a:gd name="connsiteX0" fmla="*/ 861196 w 861196"/>
                  <a:gd name="connsiteY0" fmla="*/ 542731 h 849130"/>
                  <a:gd name="connsiteX1" fmla="*/ 5732 w 861196"/>
                  <a:gd name="connsiteY1" fmla="*/ 725482 h 849130"/>
                  <a:gd name="connsiteX2" fmla="*/ 716256 w 861196"/>
                  <a:gd name="connsiteY2" fmla="*/ 525401 h 849130"/>
                  <a:gd name="connsiteX3" fmla="*/ 208964 w 861196"/>
                  <a:gd name="connsiteY3" fmla="*/ 46467 h 849130"/>
                  <a:gd name="connsiteX4" fmla="*/ 861196 w 861196"/>
                  <a:gd name="connsiteY4" fmla="*/ 542731 h 849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1196" h="849130">
                    <a:moveTo>
                      <a:pt x="861196" y="542731"/>
                    </a:moveTo>
                    <a:cubicBezTo>
                      <a:pt x="861196" y="542731"/>
                      <a:pt x="106561" y="1086258"/>
                      <a:pt x="5732" y="725482"/>
                    </a:cubicBezTo>
                    <a:cubicBezTo>
                      <a:pt x="-74615" y="437176"/>
                      <a:pt x="716256" y="525401"/>
                      <a:pt x="716256" y="525401"/>
                    </a:cubicBezTo>
                    <a:cubicBezTo>
                      <a:pt x="716256" y="525401"/>
                      <a:pt x="-6871" y="320594"/>
                      <a:pt x="208964" y="46467"/>
                    </a:cubicBezTo>
                    <a:cubicBezTo>
                      <a:pt x="394866" y="-188273"/>
                      <a:pt x="861196" y="542731"/>
                      <a:pt x="861196" y="542731"/>
                    </a:cubicBezTo>
                    <a:close/>
                  </a:path>
                </a:pathLst>
              </a:custGeom>
              <a:solidFill>
                <a:srgbClr val="98BD60"/>
              </a:solidFill>
              <a:ln w="15737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9" name="รูปแบบอิสระ: รูปร่าง 38">
              <a:extLst>
                <a:ext uri="{FF2B5EF4-FFF2-40B4-BE49-F238E27FC236}">
                  <a16:creationId xmlns:a16="http://schemas.microsoft.com/office/drawing/2014/main" id="{5C98F368-EAAD-4AC8-87F5-4FA47BC2FE69}"/>
                </a:ext>
              </a:extLst>
            </p:cNvPr>
            <p:cNvSpPr/>
            <p:nvPr/>
          </p:nvSpPr>
          <p:spPr>
            <a:xfrm>
              <a:off x="4371143" y="3725567"/>
              <a:ext cx="410047" cy="279212"/>
            </a:xfrm>
            <a:custGeom>
              <a:avLst/>
              <a:gdLst>
                <a:gd name="connsiteX0" fmla="*/ 269834 w 410047"/>
                <a:gd name="connsiteY0" fmla="*/ 0 h 279212"/>
                <a:gd name="connsiteX1" fmla="*/ 434 w 410047"/>
                <a:gd name="connsiteY1" fmla="*/ 244193 h 279212"/>
                <a:gd name="connsiteX2" fmla="*/ 410048 w 410047"/>
                <a:gd name="connsiteY2" fmla="*/ 187477 h 279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047" h="279212">
                  <a:moveTo>
                    <a:pt x="269834" y="0"/>
                  </a:moveTo>
                  <a:cubicBezTo>
                    <a:pt x="254079" y="6302"/>
                    <a:pt x="-12170" y="140214"/>
                    <a:pt x="434" y="244193"/>
                  </a:cubicBezTo>
                  <a:cubicBezTo>
                    <a:pt x="14612" y="348172"/>
                    <a:pt x="410048" y="187477"/>
                    <a:pt x="410048" y="187477"/>
                  </a:cubicBezTo>
                </a:path>
              </a:pathLst>
            </a:custGeom>
            <a:solidFill>
              <a:srgbClr val="FFFFFF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รูปแบบอิสระ: รูปร่าง 39">
              <a:extLst>
                <a:ext uri="{FF2B5EF4-FFF2-40B4-BE49-F238E27FC236}">
                  <a16:creationId xmlns:a16="http://schemas.microsoft.com/office/drawing/2014/main" id="{5D355541-FAD5-42FD-A740-CD8FB5C0A47C}"/>
                </a:ext>
              </a:extLst>
            </p:cNvPr>
            <p:cNvSpPr/>
            <p:nvPr/>
          </p:nvSpPr>
          <p:spPr>
            <a:xfrm>
              <a:off x="4815380" y="4072163"/>
              <a:ext cx="483377" cy="360585"/>
            </a:xfrm>
            <a:custGeom>
              <a:avLst/>
              <a:gdLst>
                <a:gd name="connsiteX0" fmla="*/ 260418 w 483377"/>
                <a:gd name="connsiteY0" fmla="*/ 0 h 360585"/>
                <a:gd name="connsiteX1" fmla="*/ 146986 w 483377"/>
                <a:gd name="connsiteY1" fmla="*/ 174874 h 360585"/>
                <a:gd name="connsiteX2" fmla="*/ 222607 w 483377"/>
                <a:gd name="connsiteY2" fmla="*/ 354474 h 360585"/>
                <a:gd name="connsiteX3" fmla="*/ 480979 w 483377"/>
                <a:gd name="connsiteY3" fmla="*/ 34660 h 36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377" h="360585">
                  <a:moveTo>
                    <a:pt x="260418" y="0"/>
                  </a:moveTo>
                  <a:cubicBezTo>
                    <a:pt x="146986" y="44112"/>
                    <a:pt x="146986" y="174874"/>
                    <a:pt x="146986" y="174874"/>
                  </a:cubicBezTo>
                  <a:cubicBezTo>
                    <a:pt x="-106660" y="280428"/>
                    <a:pt x="470" y="387558"/>
                    <a:pt x="222607" y="354474"/>
                  </a:cubicBezTo>
                  <a:cubicBezTo>
                    <a:pt x="422688" y="324541"/>
                    <a:pt x="498309" y="226863"/>
                    <a:pt x="480979" y="34660"/>
                  </a:cubicBezTo>
                </a:path>
              </a:pathLst>
            </a:custGeom>
            <a:solidFill>
              <a:srgbClr val="FFFFFF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1" name="ตัวแทนข้อความ 2">
            <a:extLst>
              <a:ext uri="{FF2B5EF4-FFF2-40B4-BE49-F238E27FC236}">
                <a16:creationId xmlns:a16="http://schemas.microsoft.com/office/drawing/2014/main" id="{EE9115E1-3055-4526-92E7-DB45970E2A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0098" y="732261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05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63" name="ตัวแทนข้อความ 2">
            <a:extLst>
              <a:ext uri="{FF2B5EF4-FFF2-40B4-BE49-F238E27FC236}">
                <a16:creationId xmlns:a16="http://schemas.microsoft.com/office/drawing/2014/main" id="{79909161-D3F1-48A3-A3AE-F16243B3A40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2494" y="3414632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05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65" name="ตัวแทนข้อความ 2">
            <a:extLst>
              <a:ext uri="{FF2B5EF4-FFF2-40B4-BE49-F238E27FC236}">
                <a16:creationId xmlns:a16="http://schemas.microsoft.com/office/drawing/2014/main" id="{35A5D529-4138-4779-AC0C-CFDB2609A5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67375" y="712416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05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66" name="ตัวแทนข้อความ 2">
            <a:extLst>
              <a:ext uri="{FF2B5EF4-FFF2-40B4-BE49-F238E27FC236}">
                <a16:creationId xmlns:a16="http://schemas.microsoft.com/office/drawing/2014/main" id="{9ED56B7F-55E3-46B5-AF6A-4081A672E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60872" y="1460011"/>
            <a:ext cx="713674" cy="512018"/>
          </a:xfrm>
        </p:spPr>
        <p:txBody>
          <a:bodyPr>
            <a:noAutofit/>
          </a:bodyPr>
          <a:lstStyle>
            <a:lvl1pPr marL="0" indent="0" algn="ctr">
              <a:lnSpc>
                <a:spcPct val="75000"/>
              </a:lnSpc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67" name="ตัวแทนข้อความ 2">
            <a:extLst>
              <a:ext uri="{FF2B5EF4-FFF2-40B4-BE49-F238E27FC236}">
                <a16:creationId xmlns:a16="http://schemas.microsoft.com/office/drawing/2014/main" id="{8FD336C6-E0B1-4EF9-A091-1BF942536A2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8769" y="3413964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05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69" name="ตัวแทนข้อความ 2">
            <a:extLst>
              <a:ext uri="{FF2B5EF4-FFF2-40B4-BE49-F238E27FC236}">
                <a16:creationId xmlns:a16="http://schemas.microsoft.com/office/drawing/2014/main" id="{839FB60E-5440-4CD6-9DAC-2BCE761483D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882544" y="2377106"/>
            <a:ext cx="713674" cy="512018"/>
          </a:xfrm>
        </p:spPr>
        <p:txBody>
          <a:bodyPr>
            <a:noAutofit/>
          </a:bodyPr>
          <a:lstStyle>
            <a:lvl1pPr marL="0" indent="0" algn="ctr">
              <a:lnSpc>
                <a:spcPct val="75000"/>
              </a:lnSpc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70" name="ตัวแทนข้อความ 2">
            <a:extLst>
              <a:ext uri="{FF2B5EF4-FFF2-40B4-BE49-F238E27FC236}">
                <a16:creationId xmlns:a16="http://schemas.microsoft.com/office/drawing/2014/main" id="{C73CA227-0E16-404E-B8E8-A6AB460D972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47057" y="1482058"/>
            <a:ext cx="713674" cy="512018"/>
          </a:xfrm>
        </p:spPr>
        <p:txBody>
          <a:bodyPr>
            <a:noAutofit/>
          </a:bodyPr>
          <a:lstStyle>
            <a:lvl1pPr marL="0" indent="0" algn="ctr">
              <a:lnSpc>
                <a:spcPct val="75000"/>
              </a:lnSpc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71" name="ตัวแทนข้อความ 2">
            <a:extLst>
              <a:ext uri="{FF2B5EF4-FFF2-40B4-BE49-F238E27FC236}">
                <a16:creationId xmlns:a16="http://schemas.microsoft.com/office/drawing/2014/main" id="{92F8CDAE-3CF4-4089-84CF-C0F334E1C8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049320" y="2421937"/>
            <a:ext cx="713674" cy="512018"/>
          </a:xfrm>
        </p:spPr>
        <p:txBody>
          <a:bodyPr>
            <a:noAutofit/>
          </a:bodyPr>
          <a:lstStyle>
            <a:lvl1pPr marL="0" indent="0" algn="ctr">
              <a:lnSpc>
                <a:spcPct val="75000"/>
              </a:lnSpc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38906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แบบอิสระ: รูปร่าง 3">
            <a:extLst>
              <a:ext uri="{FF2B5EF4-FFF2-40B4-BE49-F238E27FC236}">
                <a16:creationId xmlns:a16="http://schemas.microsoft.com/office/drawing/2014/main" id="{1E1AD88A-AE79-4F38-ADB1-49481358FF9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close/>
              </a:path>
            </a:pathLst>
          </a:custGeom>
          <a:solidFill>
            <a:srgbClr val="FFD3D9"/>
          </a:solidFill>
          <a:ln w="158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รูปแบบอิสระ: รูปร่าง 25">
            <a:extLst>
              <a:ext uri="{FF2B5EF4-FFF2-40B4-BE49-F238E27FC236}">
                <a16:creationId xmlns:a16="http://schemas.microsoft.com/office/drawing/2014/main" id="{3EE1E244-BB7D-4954-8E7E-1CCD0A8A6076}"/>
              </a:ext>
            </a:extLst>
          </p:cNvPr>
          <p:cNvSpPr/>
          <p:nvPr/>
        </p:nvSpPr>
        <p:spPr>
          <a:xfrm>
            <a:off x="5937250" y="608012"/>
            <a:ext cx="2603500" cy="1201737"/>
          </a:xfrm>
          <a:custGeom>
            <a:avLst/>
            <a:gdLst>
              <a:gd name="connsiteX0" fmla="*/ 0 w 2603500"/>
              <a:gd name="connsiteY0" fmla="*/ 0 h 1201737"/>
              <a:gd name="connsiteX1" fmla="*/ 2603500 w 2603500"/>
              <a:gd name="connsiteY1" fmla="*/ 0 h 1201737"/>
              <a:gd name="connsiteX2" fmla="*/ 2603500 w 2603500"/>
              <a:gd name="connsiteY2" fmla="*/ 1201738 h 1201737"/>
              <a:gd name="connsiteX3" fmla="*/ 0 w 2603500"/>
              <a:gd name="connsiteY3" fmla="*/ 1201738 h 120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3500" h="1201737">
                <a:moveTo>
                  <a:pt x="0" y="0"/>
                </a:moveTo>
                <a:lnTo>
                  <a:pt x="2603500" y="0"/>
                </a:lnTo>
                <a:lnTo>
                  <a:pt x="2603500" y="1201738"/>
                </a:lnTo>
                <a:lnTo>
                  <a:pt x="0" y="1201738"/>
                </a:lnTo>
                <a:close/>
              </a:path>
            </a:pathLst>
          </a:custGeom>
          <a:noFill/>
          <a:ln w="158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8" name="กลุ่ม 47">
            <a:extLst>
              <a:ext uri="{FF2B5EF4-FFF2-40B4-BE49-F238E27FC236}">
                <a16:creationId xmlns:a16="http://schemas.microsoft.com/office/drawing/2014/main" id="{9C301249-E988-4A0F-98D7-C10E9503C078}"/>
              </a:ext>
            </a:extLst>
          </p:cNvPr>
          <p:cNvGrpSpPr/>
          <p:nvPr userDrawn="1"/>
        </p:nvGrpSpPr>
        <p:grpSpPr>
          <a:xfrm>
            <a:off x="432970" y="640737"/>
            <a:ext cx="3270549" cy="1850286"/>
            <a:chOff x="432970" y="640737"/>
            <a:chExt cx="3270549" cy="1850286"/>
          </a:xfrm>
        </p:grpSpPr>
        <p:sp>
          <p:nvSpPr>
            <p:cNvPr id="24" name="รูปแบบอิสระ: รูปร่าง 23">
              <a:extLst>
                <a:ext uri="{FF2B5EF4-FFF2-40B4-BE49-F238E27FC236}">
                  <a16:creationId xmlns:a16="http://schemas.microsoft.com/office/drawing/2014/main" id="{0B5B6B40-F529-4C7F-885C-AEB26AC23885}"/>
                </a:ext>
              </a:extLst>
            </p:cNvPr>
            <p:cNvSpPr/>
            <p:nvPr/>
          </p:nvSpPr>
          <p:spPr>
            <a:xfrm>
              <a:off x="825500" y="1563687"/>
              <a:ext cx="2270125" cy="785812"/>
            </a:xfrm>
            <a:custGeom>
              <a:avLst/>
              <a:gdLst>
                <a:gd name="connsiteX0" fmla="*/ 0 w 2270125"/>
                <a:gd name="connsiteY0" fmla="*/ 0 h 785812"/>
                <a:gd name="connsiteX1" fmla="*/ 2270125 w 2270125"/>
                <a:gd name="connsiteY1" fmla="*/ 0 h 785812"/>
                <a:gd name="connsiteX2" fmla="*/ 2270125 w 2270125"/>
                <a:gd name="connsiteY2" fmla="*/ 785813 h 785812"/>
                <a:gd name="connsiteX3" fmla="*/ 0 w 2270125"/>
                <a:gd name="connsiteY3" fmla="*/ 785813 h 78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0125" h="785812">
                  <a:moveTo>
                    <a:pt x="0" y="0"/>
                  </a:moveTo>
                  <a:lnTo>
                    <a:pt x="2270125" y="0"/>
                  </a:lnTo>
                  <a:lnTo>
                    <a:pt x="2270125" y="785813"/>
                  </a:lnTo>
                  <a:lnTo>
                    <a:pt x="0" y="785813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รูปแบบอิสระ: รูปร่าง 38">
              <a:extLst>
                <a:ext uri="{FF2B5EF4-FFF2-40B4-BE49-F238E27FC236}">
                  <a16:creationId xmlns:a16="http://schemas.microsoft.com/office/drawing/2014/main" id="{2CC241D0-7C20-423B-A388-1CB99B4101D3}"/>
                </a:ext>
              </a:extLst>
            </p:cNvPr>
            <p:cNvSpPr/>
            <p:nvPr/>
          </p:nvSpPr>
          <p:spPr>
            <a:xfrm>
              <a:off x="432970" y="640737"/>
              <a:ext cx="3175690" cy="1850286"/>
            </a:xfrm>
            <a:custGeom>
              <a:avLst/>
              <a:gdLst>
                <a:gd name="connsiteX0" fmla="*/ 2903954 w 3175690"/>
                <a:gd name="connsiteY0" fmla="*/ 1403962 h 1850286"/>
                <a:gd name="connsiteX1" fmla="*/ 2259429 w 3175690"/>
                <a:gd name="connsiteY1" fmla="*/ 1697650 h 1850286"/>
                <a:gd name="connsiteX2" fmla="*/ 1373604 w 3175690"/>
                <a:gd name="connsiteY2" fmla="*/ 1796075 h 1850286"/>
                <a:gd name="connsiteX3" fmla="*/ 525879 w 3175690"/>
                <a:gd name="connsiteY3" fmla="*/ 1721462 h 1850286"/>
                <a:gd name="connsiteX4" fmla="*/ 232192 w 3175690"/>
                <a:gd name="connsiteY4" fmla="*/ 1529375 h 1850286"/>
                <a:gd name="connsiteX5" fmla="*/ 67092 w 3175690"/>
                <a:gd name="connsiteY5" fmla="*/ 1191237 h 1850286"/>
                <a:gd name="connsiteX6" fmla="*/ 59154 w 3175690"/>
                <a:gd name="connsiteY6" fmla="*/ 776900 h 1850286"/>
                <a:gd name="connsiteX7" fmla="*/ 200442 w 3175690"/>
                <a:gd name="connsiteY7" fmla="*/ 422887 h 1850286"/>
                <a:gd name="connsiteX8" fmla="*/ 840204 w 3175690"/>
                <a:gd name="connsiteY8" fmla="*/ 79987 h 1850286"/>
                <a:gd name="connsiteX9" fmla="*/ 1275179 w 3175690"/>
                <a:gd name="connsiteY9" fmla="*/ 49825 h 1850286"/>
                <a:gd name="connsiteX10" fmla="*/ 1732379 w 3175690"/>
                <a:gd name="connsiteY10" fmla="*/ 62525 h 1850286"/>
                <a:gd name="connsiteX11" fmla="*/ 2191167 w 3175690"/>
                <a:gd name="connsiteY11" fmla="*/ 100625 h 1850286"/>
                <a:gd name="connsiteX12" fmla="*/ 2608679 w 3175690"/>
                <a:gd name="connsiteY12" fmla="*/ 176825 h 1850286"/>
                <a:gd name="connsiteX13" fmla="*/ 3091279 w 3175690"/>
                <a:gd name="connsiteY13" fmla="*/ 656250 h 1850286"/>
                <a:gd name="connsiteX14" fmla="*/ 2980154 w 3175690"/>
                <a:gd name="connsiteY14" fmla="*/ 1330937 h 1850286"/>
                <a:gd name="connsiteX15" fmla="*/ 2861092 w 3175690"/>
                <a:gd name="connsiteY15" fmla="*/ 1457937 h 1850286"/>
                <a:gd name="connsiteX16" fmla="*/ 2894429 w 3175690"/>
                <a:gd name="connsiteY16" fmla="*/ 1491275 h 1850286"/>
                <a:gd name="connsiteX17" fmla="*/ 3173829 w 3175690"/>
                <a:gd name="connsiteY17" fmla="*/ 829287 h 1850286"/>
                <a:gd name="connsiteX18" fmla="*/ 2824579 w 3175690"/>
                <a:gd name="connsiteY18" fmla="*/ 229212 h 1850286"/>
                <a:gd name="connsiteX19" fmla="*/ 2440404 w 3175690"/>
                <a:gd name="connsiteY19" fmla="*/ 86337 h 1850286"/>
                <a:gd name="connsiteX20" fmla="*/ 1986379 w 3175690"/>
                <a:gd name="connsiteY20" fmla="*/ 32362 h 1850286"/>
                <a:gd name="connsiteX21" fmla="*/ 1506954 w 3175690"/>
                <a:gd name="connsiteY21" fmla="*/ 3787 h 1850286"/>
                <a:gd name="connsiteX22" fmla="*/ 1044992 w 3175690"/>
                <a:gd name="connsiteY22" fmla="*/ 6962 h 1850286"/>
                <a:gd name="connsiteX23" fmla="*/ 286167 w 3175690"/>
                <a:gd name="connsiteY23" fmla="*/ 265725 h 1850286"/>
                <a:gd name="connsiteX24" fmla="*/ 67092 w 3175690"/>
                <a:gd name="connsiteY24" fmla="*/ 556237 h 1850286"/>
                <a:gd name="connsiteX25" fmla="*/ 417 w 3175690"/>
                <a:gd name="connsiteY25" fmla="*/ 975337 h 1850286"/>
                <a:gd name="connsiteX26" fmla="*/ 81379 w 3175690"/>
                <a:gd name="connsiteY26" fmla="*/ 1391262 h 1850286"/>
                <a:gd name="connsiteX27" fmla="*/ 324267 w 3175690"/>
                <a:gd name="connsiteY27" fmla="*/ 1665900 h 1850286"/>
                <a:gd name="connsiteX28" fmla="*/ 1122779 w 3175690"/>
                <a:gd name="connsiteY28" fmla="*/ 1850049 h 1850286"/>
                <a:gd name="connsiteX29" fmla="*/ 2064167 w 3175690"/>
                <a:gd name="connsiteY29" fmla="*/ 1775437 h 1850286"/>
                <a:gd name="connsiteX30" fmla="*/ 2803942 w 3175690"/>
                <a:gd name="connsiteY30" fmla="*/ 1551600 h 1850286"/>
                <a:gd name="connsiteX31" fmla="*/ 2940467 w 3175690"/>
                <a:gd name="connsiteY31" fmla="*/ 1434125 h 1850286"/>
                <a:gd name="connsiteX32" fmla="*/ 2903954 w 3175690"/>
                <a:gd name="connsiteY32" fmla="*/ 1403962 h 1850286"/>
                <a:gd name="connsiteX33" fmla="*/ 2903954 w 3175690"/>
                <a:gd name="connsiteY33" fmla="*/ 1403962 h 185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175690" h="1850286">
                  <a:moveTo>
                    <a:pt x="2903954" y="1403962"/>
                  </a:moveTo>
                  <a:cubicBezTo>
                    <a:pt x="2738854" y="1584937"/>
                    <a:pt x="2492792" y="1654787"/>
                    <a:pt x="2259429" y="1697650"/>
                  </a:cubicBezTo>
                  <a:cubicBezTo>
                    <a:pt x="1967329" y="1751625"/>
                    <a:pt x="1670467" y="1781787"/>
                    <a:pt x="1373604" y="1796075"/>
                  </a:cubicBezTo>
                  <a:cubicBezTo>
                    <a:pt x="1092617" y="1810362"/>
                    <a:pt x="792579" y="1824650"/>
                    <a:pt x="525879" y="1721462"/>
                  </a:cubicBezTo>
                  <a:cubicBezTo>
                    <a:pt x="416342" y="1678600"/>
                    <a:pt x="313154" y="1615100"/>
                    <a:pt x="232192" y="1529375"/>
                  </a:cubicBezTo>
                  <a:cubicBezTo>
                    <a:pt x="143292" y="1435712"/>
                    <a:pt x="90904" y="1318237"/>
                    <a:pt x="67092" y="1191237"/>
                  </a:cubicBezTo>
                  <a:cubicBezTo>
                    <a:pt x="41692" y="1056300"/>
                    <a:pt x="40104" y="911837"/>
                    <a:pt x="59154" y="776900"/>
                  </a:cubicBezTo>
                  <a:cubicBezTo>
                    <a:pt x="76617" y="648312"/>
                    <a:pt x="121067" y="526075"/>
                    <a:pt x="200442" y="422887"/>
                  </a:cubicBezTo>
                  <a:cubicBezTo>
                    <a:pt x="354429" y="222862"/>
                    <a:pt x="598904" y="121262"/>
                    <a:pt x="840204" y="79987"/>
                  </a:cubicBezTo>
                  <a:cubicBezTo>
                    <a:pt x="983079" y="56175"/>
                    <a:pt x="1130717" y="49825"/>
                    <a:pt x="1275179" y="49825"/>
                  </a:cubicBezTo>
                  <a:cubicBezTo>
                    <a:pt x="1427579" y="49825"/>
                    <a:pt x="1579979" y="54587"/>
                    <a:pt x="1732379" y="62525"/>
                  </a:cubicBezTo>
                  <a:cubicBezTo>
                    <a:pt x="1886367" y="70462"/>
                    <a:pt x="2038767" y="84750"/>
                    <a:pt x="2191167" y="100625"/>
                  </a:cubicBezTo>
                  <a:cubicBezTo>
                    <a:pt x="2332454" y="116500"/>
                    <a:pt x="2473742" y="132375"/>
                    <a:pt x="2608679" y="176825"/>
                  </a:cubicBezTo>
                  <a:cubicBezTo>
                    <a:pt x="2835692" y="251437"/>
                    <a:pt x="3016667" y="429237"/>
                    <a:pt x="3091279" y="656250"/>
                  </a:cubicBezTo>
                  <a:cubicBezTo>
                    <a:pt x="3167479" y="884850"/>
                    <a:pt x="3121442" y="1138850"/>
                    <a:pt x="2980154" y="1330937"/>
                  </a:cubicBezTo>
                  <a:cubicBezTo>
                    <a:pt x="2945229" y="1378562"/>
                    <a:pt x="2905542" y="1419837"/>
                    <a:pt x="2861092" y="1457937"/>
                  </a:cubicBezTo>
                  <a:cubicBezTo>
                    <a:pt x="2837279" y="1476987"/>
                    <a:pt x="2872204" y="1511912"/>
                    <a:pt x="2894429" y="1491275"/>
                  </a:cubicBezTo>
                  <a:cubicBezTo>
                    <a:pt x="3084929" y="1330937"/>
                    <a:pt x="3191292" y="1076937"/>
                    <a:pt x="3173829" y="829287"/>
                  </a:cubicBezTo>
                  <a:cubicBezTo>
                    <a:pt x="3156367" y="589575"/>
                    <a:pt x="3023017" y="364150"/>
                    <a:pt x="2824579" y="229212"/>
                  </a:cubicBezTo>
                  <a:cubicBezTo>
                    <a:pt x="2710279" y="151425"/>
                    <a:pt x="2575342" y="110150"/>
                    <a:pt x="2440404" y="86337"/>
                  </a:cubicBezTo>
                  <a:cubicBezTo>
                    <a:pt x="2291179" y="59350"/>
                    <a:pt x="2137192" y="45062"/>
                    <a:pt x="1986379" y="32362"/>
                  </a:cubicBezTo>
                  <a:cubicBezTo>
                    <a:pt x="1827629" y="18075"/>
                    <a:pt x="1667292" y="8550"/>
                    <a:pt x="1506954" y="3787"/>
                  </a:cubicBezTo>
                  <a:cubicBezTo>
                    <a:pt x="1352967" y="-975"/>
                    <a:pt x="1198979" y="-2563"/>
                    <a:pt x="1044992" y="6962"/>
                  </a:cubicBezTo>
                  <a:cubicBezTo>
                    <a:pt x="775117" y="26012"/>
                    <a:pt x="500479" y="89512"/>
                    <a:pt x="286167" y="265725"/>
                  </a:cubicBezTo>
                  <a:cubicBezTo>
                    <a:pt x="190917" y="343512"/>
                    <a:pt x="114717" y="441937"/>
                    <a:pt x="67092" y="556237"/>
                  </a:cubicBezTo>
                  <a:cubicBezTo>
                    <a:pt x="11529" y="688000"/>
                    <a:pt x="-2758" y="834050"/>
                    <a:pt x="417" y="975337"/>
                  </a:cubicBezTo>
                  <a:cubicBezTo>
                    <a:pt x="2004" y="1116625"/>
                    <a:pt x="19467" y="1262675"/>
                    <a:pt x="81379" y="1391262"/>
                  </a:cubicBezTo>
                  <a:cubicBezTo>
                    <a:pt x="133767" y="1503975"/>
                    <a:pt x="221079" y="1596049"/>
                    <a:pt x="324267" y="1665900"/>
                  </a:cubicBezTo>
                  <a:cubicBezTo>
                    <a:pt x="557629" y="1826237"/>
                    <a:pt x="848142" y="1853225"/>
                    <a:pt x="1122779" y="1850049"/>
                  </a:cubicBezTo>
                  <a:cubicBezTo>
                    <a:pt x="1437104" y="1846875"/>
                    <a:pt x="1753017" y="1819887"/>
                    <a:pt x="2064167" y="1775437"/>
                  </a:cubicBezTo>
                  <a:cubicBezTo>
                    <a:pt x="2316579" y="1738924"/>
                    <a:pt x="2588042" y="1697650"/>
                    <a:pt x="2803942" y="1551600"/>
                  </a:cubicBezTo>
                  <a:cubicBezTo>
                    <a:pt x="2853154" y="1518262"/>
                    <a:pt x="2899192" y="1478575"/>
                    <a:pt x="2940467" y="1434125"/>
                  </a:cubicBezTo>
                  <a:cubicBezTo>
                    <a:pt x="2957929" y="1415075"/>
                    <a:pt x="2924592" y="1380150"/>
                    <a:pt x="2903954" y="1403962"/>
                  </a:cubicBezTo>
                  <a:lnTo>
                    <a:pt x="2903954" y="1403962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รูปแบบอิสระ: รูปร่าง 39">
              <a:extLst>
                <a:ext uri="{FF2B5EF4-FFF2-40B4-BE49-F238E27FC236}">
                  <a16:creationId xmlns:a16="http://schemas.microsoft.com/office/drawing/2014/main" id="{6268F125-4103-43C1-BBF6-1A27673079F0}"/>
                </a:ext>
              </a:extLst>
            </p:cNvPr>
            <p:cNvSpPr/>
            <p:nvPr/>
          </p:nvSpPr>
          <p:spPr>
            <a:xfrm>
              <a:off x="3298798" y="1995487"/>
              <a:ext cx="248184" cy="247966"/>
            </a:xfrm>
            <a:custGeom>
              <a:avLst/>
              <a:gdLst>
                <a:gd name="connsiteX0" fmla="*/ 122264 w 248184"/>
                <a:gd name="connsiteY0" fmla="*/ 0 h 247966"/>
                <a:gd name="connsiteX1" fmla="*/ 12727 w 248184"/>
                <a:gd name="connsiteY1" fmla="*/ 185737 h 247966"/>
                <a:gd name="connsiteX2" fmla="*/ 228627 w 248184"/>
                <a:gd name="connsiteY2" fmla="*/ 200025 h 247966"/>
                <a:gd name="connsiteX3" fmla="*/ 142902 w 248184"/>
                <a:gd name="connsiteY3" fmla="*/ 1588 h 247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184" h="247966">
                  <a:moveTo>
                    <a:pt x="122264" y="0"/>
                  </a:moveTo>
                  <a:cubicBezTo>
                    <a:pt x="36539" y="1588"/>
                    <a:pt x="-28548" y="109538"/>
                    <a:pt x="12727" y="185737"/>
                  </a:cubicBezTo>
                  <a:cubicBezTo>
                    <a:pt x="54002" y="261938"/>
                    <a:pt x="179414" y="269875"/>
                    <a:pt x="228627" y="200025"/>
                  </a:cubicBezTo>
                  <a:cubicBezTo>
                    <a:pt x="277839" y="128588"/>
                    <a:pt x="228627" y="14288"/>
                    <a:pt x="142902" y="1588"/>
                  </a:cubicBezTo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รูปแบบอิสระ: รูปร่าง 40">
              <a:extLst>
                <a:ext uri="{FF2B5EF4-FFF2-40B4-BE49-F238E27FC236}">
                  <a16:creationId xmlns:a16="http://schemas.microsoft.com/office/drawing/2014/main" id="{4E7C236C-74E9-476E-A3CC-B0A76AF75C0A}"/>
                </a:ext>
              </a:extLst>
            </p:cNvPr>
            <p:cNvSpPr/>
            <p:nvPr/>
          </p:nvSpPr>
          <p:spPr>
            <a:xfrm>
              <a:off x="3561635" y="2153414"/>
              <a:ext cx="141884" cy="127823"/>
            </a:xfrm>
            <a:custGeom>
              <a:avLst/>
              <a:gdLst>
                <a:gd name="connsiteX0" fmla="*/ 13414 w 141884"/>
                <a:gd name="connsiteY0" fmla="*/ 97661 h 127823"/>
                <a:gd name="connsiteX1" fmla="*/ 118189 w 141884"/>
                <a:gd name="connsiteY1" fmla="*/ 15111 h 127823"/>
                <a:gd name="connsiteX2" fmla="*/ 72152 w 141884"/>
                <a:gd name="connsiteY2" fmla="*/ 127823 h 12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884" h="127823">
                  <a:moveTo>
                    <a:pt x="13414" y="97661"/>
                  </a:moveTo>
                  <a:cubicBezTo>
                    <a:pt x="-37386" y="48448"/>
                    <a:pt x="68977" y="-34102"/>
                    <a:pt x="118189" y="15111"/>
                  </a:cubicBezTo>
                  <a:cubicBezTo>
                    <a:pt x="167402" y="64323"/>
                    <a:pt x="134064" y="94486"/>
                    <a:pt x="72152" y="127823"/>
                  </a:cubicBezTo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กลุ่ม 48">
            <a:extLst>
              <a:ext uri="{FF2B5EF4-FFF2-40B4-BE49-F238E27FC236}">
                <a16:creationId xmlns:a16="http://schemas.microsoft.com/office/drawing/2014/main" id="{FD03E05D-1D33-4AA0-993E-4B1FA2F2D1DD}"/>
              </a:ext>
            </a:extLst>
          </p:cNvPr>
          <p:cNvGrpSpPr/>
          <p:nvPr userDrawn="1"/>
        </p:nvGrpSpPr>
        <p:grpSpPr>
          <a:xfrm>
            <a:off x="5381625" y="2169829"/>
            <a:ext cx="3372794" cy="2124979"/>
            <a:chOff x="5381625" y="2169829"/>
            <a:chExt cx="3372794" cy="2124979"/>
          </a:xfrm>
        </p:grpSpPr>
        <p:sp>
          <p:nvSpPr>
            <p:cNvPr id="25" name="รูปแบบอิสระ: รูปร่าง 24">
              <a:extLst>
                <a:ext uri="{FF2B5EF4-FFF2-40B4-BE49-F238E27FC236}">
                  <a16:creationId xmlns:a16="http://schemas.microsoft.com/office/drawing/2014/main" id="{6B211654-B344-4685-8E44-EFD6964E3B54}"/>
                </a:ext>
              </a:extLst>
            </p:cNvPr>
            <p:cNvSpPr/>
            <p:nvPr/>
          </p:nvSpPr>
          <p:spPr>
            <a:xfrm>
              <a:off x="5984875" y="3214687"/>
              <a:ext cx="2413000" cy="785812"/>
            </a:xfrm>
            <a:custGeom>
              <a:avLst/>
              <a:gdLst>
                <a:gd name="connsiteX0" fmla="*/ 0 w 2413000"/>
                <a:gd name="connsiteY0" fmla="*/ 0 h 785812"/>
                <a:gd name="connsiteX1" fmla="*/ 2413000 w 2413000"/>
                <a:gd name="connsiteY1" fmla="*/ 0 h 785812"/>
                <a:gd name="connsiteX2" fmla="*/ 2413000 w 2413000"/>
                <a:gd name="connsiteY2" fmla="*/ 785813 h 785812"/>
                <a:gd name="connsiteX3" fmla="*/ 0 w 2413000"/>
                <a:gd name="connsiteY3" fmla="*/ 785813 h 78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000" h="785812">
                  <a:moveTo>
                    <a:pt x="0" y="0"/>
                  </a:moveTo>
                  <a:lnTo>
                    <a:pt x="2413000" y="0"/>
                  </a:lnTo>
                  <a:lnTo>
                    <a:pt x="2413000" y="785813"/>
                  </a:lnTo>
                  <a:lnTo>
                    <a:pt x="0" y="785813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รูปแบบอิสระ: รูปร่าง 41">
              <a:extLst>
                <a:ext uri="{FF2B5EF4-FFF2-40B4-BE49-F238E27FC236}">
                  <a16:creationId xmlns:a16="http://schemas.microsoft.com/office/drawing/2014/main" id="{745B0654-AD83-4761-8A94-F641CCFB10C7}"/>
                </a:ext>
              </a:extLst>
            </p:cNvPr>
            <p:cNvSpPr/>
            <p:nvPr/>
          </p:nvSpPr>
          <p:spPr>
            <a:xfrm>
              <a:off x="5568009" y="2169829"/>
              <a:ext cx="3186410" cy="2124979"/>
            </a:xfrm>
            <a:custGeom>
              <a:avLst/>
              <a:gdLst>
                <a:gd name="connsiteX0" fmla="*/ 61265 w 3186410"/>
                <a:gd name="connsiteY0" fmla="*/ 1144870 h 2124979"/>
                <a:gd name="connsiteX1" fmla="*/ 285103 w 3186410"/>
                <a:gd name="connsiteY1" fmla="*/ 441608 h 2124979"/>
                <a:gd name="connsiteX2" fmla="*/ 599428 w 3186410"/>
                <a:gd name="connsiteY2" fmla="*/ 205070 h 2124979"/>
                <a:gd name="connsiteX3" fmla="*/ 1034403 w 3186410"/>
                <a:gd name="connsiteY3" fmla="*/ 74895 h 2124979"/>
                <a:gd name="connsiteX4" fmla="*/ 1964678 w 3186410"/>
                <a:gd name="connsiteY4" fmla="*/ 93945 h 2124979"/>
                <a:gd name="connsiteX5" fmla="*/ 2442515 w 3186410"/>
                <a:gd name="connsiteY5" fmla="*/ 193958 h 2124979"/>
                <a:gd name="connsiteX6" fmla="*/ 2809228 w 3186410"/>
                <a:gd name="connsiteY6" fmla="*/ 370170 h 2124979"/>
                <a:gd name="connsiteX7" fmla="*/ 3020365 w 3186410"/>
                <a:gd name="connsiteY7" fmla="*/ 630520 h 2124979"/>
                <a:gd name="connsiteX8" fmla="*/ 3090216 w 3186410"/>
                <a:gd name="connsiteY8" fmla="*/ 800383 h 2124979"/>
                <a:gd name="connsiteX9" fmla="*/ 3137841 w 3186410"/>
                <a:gd name="connsiteY9" fmla="*/ 998821 h 2124979"/>
                <a:gd name="connsiteX10" fmla="*/ 3134666 w 3186410"/>
                <a:gd name="connsiteY10" fmla="*/ 1119470 h 2124979"/>
                <a:gd name="connsiteX11" fmla="*/ 3114028 w 3186410"/>
                <a:gd name="connsiteY11" fmla="*/ 1198845 h 2124979"/>
                <a:gd name="connsiteX12" fmla="*/ 3080690 w 3186410"/>
                <a:gd name="connsiteY12" fmla="*/ 1354420 h 2124979"/>
                <a:gd name="connsiteX13" fmla="*/ 3018778 w 3186410"/>
                <a:gd name="connsiteY13" fmla="*/ 1516345 h 2124979"/>
                <a:gd name="connsiteX14" fmla="*/ 2571103 w 3186410"/>
                <a:gd name="connsiteY14" fmla="*/ 1922745 h 2124979"/>
                <a:gd name="connsiteX15" fmla="*/ 2256778 w 3186410"/>
                <a:gd name="connsiteY15" fmla="*/ 2022758 h 2124979"/>
                <a:gd name="connsiteX16" fmla="*/ 1774178 w 3186410"/>
                <a:gd name="connsiteY16" fmla="*/ 2078321 h 2124979"/>
                <a:gd name="connsiteX17" fmla="*/ 794690 w 3186410"/>
                <a:gd name="connsiteY17" fmla="*/ 1937033 h 2124979"/>
                <a:gd name="connsiteX18" fmla="*/ 123178 w 3186410"/>
                <a:gd name="connsiteY18" fmla="*/ 1448083 h 2124979"/>
                <a:gd name="connsiteX19" fmla="*/ 100953 w 3186410"/>
                <a:gd name="connsiteY19" fmla="*/ 1255995 h 2124979"/>
                <a:gd name="connsiteX20" fmla="*/ 53328 w 3186410"/>
                <a:gd name="connsiteY20" fmla="*/ 1255995 h 2124979"/>
                <a:gd name="connsiteX21" fmla="*/ 181915 w 3186410"/>
                <a:gd name="connsiteY21" fmla="*/ 1648108 h 2124979"/>
                <a:gd name="connsiteX22" fmla="*/ 542278 w 3186410"/>
                <a:gd name="connsiteY22" fmla="*/ 1903696 h 2124979"/>
                <a:gd name="connsiteX23" fmla="*/ 1004240 w 3186410"/>
                <a:gd name="connsiteY23" fmla="*/ 2033870 h 2124979"/>
                <a:gd name="connsiteX24" fmla="*/ 1518590 w 3186410"/>
                <a:gd name="connsiteY24" fmla="*/ 2114833 h 2124979"/>
                <a:gd name="connsiteX25" fmla="*/ 2440928 w 3186410"/>
                <a:gd name="connsiteY25" fmla="*/ 2021170 h 2124979"/>
                <a:gd name="connsiteX26" fmla="*/ 2974327 w 3186410"/>
                <a:gd name="connsiteY26" fmla="*/ 1675095 h 2124979"/>
                <a:gd name="connsiteX27" fmla="*/ 3126728 w 3186410"/>
                <a:gd name="connsiteY27" fmla="*/ 1360770 h 2124979"/>
                <a:gd name="connsiteX28" fmla="*/ 3160065 w 3186410"/>
                <a:gd name="connsiteY28" fmla="*/ 1206783 h 2124979"/>
                <a:gd name="connsiteX29" fmla="*/ 3180702 w 3186410"/>
                <a:gd name="connsiteY29" fmla="*/ 1121058 h 2124979"/>
                <a:gd name="connsiteX30" fmla="*/ 3131490 w 3186410"/>
                <a:gd name="connsiteY30" fmla="*/ 774983 h 2124979"/>
                <a:gd name="connsiteX31" fmla="*/ 2961628 w 3186410"/>
                <a:gd name="connsiteY31" fmla="*/ 451133 h 2124979"/>
                <a:gd name="connsiteX32" fmla="*/ 2679053 w 3186410"/>
                <a:gd name="connsiteY32" fmla="*/ 232058 h 2124979"/>
                <a:gd name="connsiteX33" fmla="*/ 2210740 w 3186410"/>
                <a:gd name="connsiteY33" fmla="*/ 82833 h 2124979"/>
                <a:gd name="connsiteX34" fmla="*/ 1717028 w 3186410"/>
                <a:gd name="connsiteY34" fmla="*/ 16158 h 2124979"/>
                <a:gd name="connsiteX35" fmla="*/ 1237603 w 3186410"/>
                <a:gd name="connsiteY35" fmla="*/ 3458 h 2124979"/>
                <a:gd name="connsiteX36" fmla="*/ 386703 w 3186410"/>
                <a:gd name="connsiteY36" fmla="*/ 279683 h 2124979"/>
                <a:gd name="connsiteX37" fmla="*/ 940 w 3186410"/>
                <a:gd name="connsiteY37" fmla="*/ 960720 h 2124979"/>
                <a:gd name="connsiteX38" fmla="*/ 16815 w 3186410"/>
                <a:gd name="connsiteY38" fmla="*/ 1152808 h 2124979"/>
                <a:gd name="connsiteX39" fmla="*/ 61265 w 3186410"/>
                <a:gd name="connsiteY39" fmla="*/ 1144870 h 2124979"/>
                <a:gd name="connsiteX40" fmla="*/ 61265 w 3186410"/>
                <a:gd name="connsiteY40" fmla="*/ 1144870 h 2124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186410" h="2124979">
                  <a:moveTo>
                    <a:pt x="61265" y="1144870"/>
                  </a:moveTo>
                  <a:cubicBezTo>
                    <a:pt x="5703" y="889283"/>
                    <a:pt x="113653" y="628933"/>
                    <a:pt x="285103" y="441608"/>
                  </a:cubicBezTo>
                  <a:cubicBezTo>
                    <a:pt x="374003" y="344770"/>
                    <a:pt x="480365" y="263808"/>
                    <a:pt x="599428" y="205070"/>
                  </a:cubicBezTo>
                  <a:cubicBezTo>
                    <a:pt x="735953" y="138395"/>
                    <a:pt x="883590" y="97120"/>
                    <a:pt x="1034403" y="74895"/>
                  </a:cubicBezTo>
                  <a:cubicBezTo>
                    <a:pt x="1340790" y="28858"/>
                    <a:pt x="1658290" y="54258"/>
                    <a:pt x="1964678" y="93945"/>
                  </a:cubicBezTo>
                  <a:cubicBezTo>
                    <a:pt x="2126603" y="114583"/>
                    <a:pt x="2286940" y="144745"/>
                    <a:pt x="2442515" y="193958"/>
                  </a:cubicBezTo>
                  <a:cubicBezTo>
                    <a:pt x="2571103" y="235233"/>
                    <a:pt x="2701278" y="286033"/>
                    <a:pt x="2809228" y="370170"/>
                  </a:cubicBezTo>
                  <a:cubicBezTo>
                    <a:pt x="2898128" y="440020"/>
                    <a:pt x="2967978" y="530508"/>
                    <a:pt x="3020365" y="630520"/>
                  </a:cubicBezTo>
                  <a:cubicBezTo>
                    <a:pt x="3048940" y="684495"/>
                    <a:pt x="3071166" y="741645"/>
                    <a:pt x="3090216" y="800383"/>
                  </a:cubicBezTo>
                  <a:cubicBezTo>
                    <a:pt x="3112440" y="865470"/>
                    <a:pt x="3129903" y="932145"/>
                    <a:pt x="3137841" y="998821"/>
                  </a:cubicBezTo>
                  <a:cubicBezTo>
                    <a:pt x="3142603" y="1038508"/>
                    <a:pt x="3142603" y="1079783"/>
                    <a:pt x="3134666" y="1119470"/>
                  </a:cubicBezTo>
                  <a:cubicBezTo>
                    <a:pt x="3129903" y="1146458"/>
                    <a:pt x="3120378" y="1171858"/>
                    <a:pt x="3114028" y="1198845"/>
                  </a:cubicBezTo>
                  <a:cubicBezTo>
                    <a:pt x="3101327" y="1251233"/>
                    <a:pt x="3094978" y="1303620"/>
                    <a:pt x="3080690" y="1354420"/>
                  </a:cubicBezTo>
                  <a:cubicBezTo>
                    <a:pt x="3064815" y="1409983"/>
                    <a:pt x="3044178" y="1463958"/>
                    <a:pt x="3018778" y="1516345"/>
                  </a:cubicBezTo>
                  <a:cubicBezTo>
                    <a:pt x="2925115" y="1705258"/>
                    <a:pt x="2763190" y="1838608"/>
                    <a:pt x="2571103" y="1922745"/>
                  </a:cubicBezTo>
                  <a:cubicBezTo>
                    <a:pt x="2471090" y="1967196"/>
                    <a:pt x="2363140" y="1997358"/>
                    <a:pt x="2256778" y="2022758"/>
                  </a:cubicBezTo>
                  <a:cubicBezTo>
                    <a:pt x="2098028" y="2059270"/>
                    <a:pt x="1936103" y="2076733"/>
                    <a:pt x="1774178" y="2078321"/>
                  </a:cubicBezTo>
                  <a:cubicBezTo>
                    <a:pt x="1443978" y="2079908"/>
                    <a:pt x="1113778" y="2019583"/>
                    <a:pt x="794690" y="1937033"/>
                  </a:cubicBezTo>
                  <a:cubicBezTo>
                    <a:pt x="523228" y="1865595"/>
                    <a:pt x="221603" y="1737008"/>
                    <a:pt x="123178" y="1448083"/>
                  </a:cubicBezTo>
                  <a:cubicBezTo>
                    <a:pt x="102540" y="1386170"/>
                    <a:pt x="94603" y="1321083"/>
                    <a:pt x="100953" y="1255995"/>
                  </a:cubicBezTo>
                  <a:cubicBezTo>
                    <a:pt x="104128" y="1225833"/>
                    <a:pt x="56503" y="1225833"/>
                    <a:pt x="53328" y="1255995"/>
                  </a:cubicBezTo>
                  <a:cubicBezTo>
                    <a:pt x="39040" y="1398870"/>
                    <a:pt x="94603" y="1536983"/>
                    <a:pt x="181915" y="1648108"/>
                  </a:cubicBezTo>
                  <a:cubicBezTo>
                    <a:pt x="275578" y="1767170"/>
                    <a:pt x="404165" y="1846545"/>
                    <a:pt x="542278" y="1903696"/>
                  </a:cubicBezTo>
                  <a:cubicBezTo>
                    <a:pt x="689915" y="1964020"/>
                    <a:pt x="848665" y="2000533"/>
                    <a:pt x="1004240" y="2033870"/>
                  </a:cubicBezTo>
                  <a:cubicBezTo>
                    <a:pt x="1174103" y="2070383"/>
                    <a:pt x="1345553" y="2098958"/>
                    <a:pt x="1518590" y="2114833"/>
                  </a:cubicBezTo>
                  <a:cubicBezTo>
                    <a:pt x="1829740" y="2141821"/>
                    <a:pt x="2142478" y="2116421"/>
                    <a:pt x="2440928" y="2021170"/>
                  </a:cubicBezTo>
                  <a:cubicBezTo>
                    <a:pt x="2647303" y="1954495"/>
                    <a:pt x="2840978" y="1849720"/>
                    <a:pt x="2974327" y="1675095"/>
                  </a:cubicBezTo>
                  <a:cubicBezTo>
                    <a:pt x="3045765" y="1581433"/>
                    <a:pt x="3094978" y="1473483"/>
                    <a:pt x="3126728" y="1360770"/>
                  </a:cubicBezTo>
                  <a:cubicBezTo>
                    <a:pt x="3141015" y="1309970"/>
                    <a:pt x="3147365" y="1257583"/>
                    <a:pt x="3160065" y="1206783"/>
                  </a:cubicBezTo>
                  <a:cubicBezTo>
                    <a:pt x="3168003" y="1178208"/>
                    <a:pt x="3175940" y="1149633"/>
                    <a:pt x="3180702" y="1121058"/>
                  </a:cubicBezTo>
                  <a:cubicBezTo>
                    <a:pt x="3199753" y="1005170"/>
                    <a:pt x="3168003" y="884520"/>
                    <a:pt x="3131490" y="774983"/>
                  </a:cubicBezTo>
                  <a:cubicBezTo>
                    <a:pt x="3091803" y="659095"/>
                    <a:pt x="3039416" y="546383"/>
                    <a:pt x="2961628" y="451133"/>
                  </a:cubicBezTo>
                  <a:cubicBezTo>
                    <a:pt x="2885428" y="357470"/>
                    <a:pt x="2787003" y="284446"/>
                    <a:pt x="2679053" y="232058"/>
                  </a:cubicBezTo>
                  <a:cubicBezTo>
                    <a:pt x="2531416" y="160620"/>
                    <a:pt x="2371078" y="116170"/>
                    <a:pt x="2210740" y="82833"/>
                  </a:cubicBezTo>
                  <a:cubicBezTo>
                    <a:pt x="2047228" y="49495"/>
                    <a:pt x="1882128" y="30445"/>
                    <a:pt x="1717028" y="16158"/>
                  </a:cubicBezTo>
                  <a:cubicBezTo>
                    <a:pt x="1556690" y="1870"/>
                    <a:pt x="1396353" y="-4480"/>
                    <a:pt x="1237603" y="3458"/>
                  </a:cubicBezTo>
                  <a:cubicBezTo>
                    <a:pt x="935978" y="19333"/>
                    <a:pt x="628003" y="90770"/>
                    <a:pt x="386703" y="279683"/>
                  </a:cubicBezTo>
                  <a:cubicBezTo>
                    <a:pt x="177153" y="443196"/>
                    <a:pt x="16815" y="689258"/>
                    <a:pt x="940" y="960720"/>
                  </a:cubicBezTo>
                  <a:cubicBezTo>
                    <a:pt x="-2235" y="1025808"/>
                    <a:pt x="2528" y="1090895"/>
                    <a:pt x="16815" y="1152808"/>
                  </a:cubicBezTo>
                  <a:cubicBezTo>
                    <a:pt x="21578" y="1187733"/>
                    <a:pt x="67615" y="1175033"/>
                    <a:pt x="61265" y="1144870"/>
                  </a:cubicBezTo>
                  <a:lnTo>
                    <a:pt x="61265" y="1144870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รูปแบบอิสระ: รูปร่าง 42">
              <a:extLst>
                <a:ext uri="{FF2B5EF4-FFF2-40B4-BE49-F238E27FC236}">
                  <a16:creationId xmlns:a16="http://schemas.microsoft.com/office/drawing/2014/main" id="{B23895F6-D196-4EAD-9016-00735E65C34C}"/>
                </a:ext>
              </a:extLst>
            </p:cNvPr>
            <p:cNvSpPr/>
            <p:nvPr/>
          </p:nvSpPr>
          <p:spPr>
            <a:xfrm>
              <a:off x="5700712" y="2412069"/>
              <a:ext cx="260482" cy="280212"/>
            </a:xfrm>
            <a:custGeom>
              <a:avLst/>
              <a:gdLst>
                <a:gd name="connsiteX0" fmla="*/ 168275 w 260482"/>
                <a:gd name="connsiteY0" fmla="*/ 278743 h 280212"/>
                <a:gd name="connsiteX1" fmla="*/ 0 w 260482"/>
                <a:gd name="connsiteY1" fmla="*/ 135868 h 280212"/>
                <a:gd name="connsiteX2" fmla="*/ 171450 w 260482"/>
                <a:gd name="connsiteY2" fmla="*/ 4105 h 280212"/>
                <a:gd name="connsiteX3" fmla="*/ 234950 w 260482"/>
                <a:gd name="connsiteY3" fmla="*/ 204130 h 280212"/>
                <a:gd name="connsiteX4" fmla="*/ 120650 w 260482"/>
                <a:gd name="connsiteY4" fmla="*/ 245405 h 28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482" h="280212">
                  <a:moveTo>
                    <a:pt x="168275" y="278743"/>
                  </a:moveTo>
                  <a:cubicBezTo>
                    <a:pt x="85725" y="291443"/>
                    <a:pt x="0" y="220005"/>
                    <a:pt x="0" y="135868"/>
                  </a:cubicBezTo>
                  <a:cubicBezTo>
                    <a:pt x="0" y="53318"/>
                    <a:pt x="90487" y="-18120"/>
                    <a:pt x="171450" y="4105"/>
                  </a:cubicBezTo>
                  <a:cubicBezTo>
                    <a:pt x="252412" y="26330"/>
                    <a:pt x="288925" y="140630"/>
                    <a:pt x="234950" y="204130"/>
                  </a:cubicBezTo>
                  <a:cubicBezTo>
                    <a:pt x="207963" y="237468"/>
                    <a:pt x="161925" y="253343"/>
                    <a:pt x="120650" y="245405"/>
                  </a:cubicBezTo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รูปแบบอิสระ: รูปร่าง 43">
              <a:extLst>
                <a:ext uri="{FF2B5EF4-FFF2-40B4-BE49-F238E27FC236}">
                  <a16:creationId xmlns:a16="http://schemas.microsoft.com/office/drawing/2014/main" id="{B1E71E04-E0E0-4575-95AE-9686548402FB}"/>
                </a:ext>
              </a:extLst>
            </p:cNvPr>
            <p:cNvSpPr/>
            <p:nvPr/>
          </p:nvSpPr>
          <p:spPr>
            <a:xfrm>
              <a:off x="5381625" y="2361162"/>
              <a:ext cx="195262" cy="163528"/>
            </a:xfrm>
            <a:custGeom>
              <a:avLst/>
              <a:gdLst>
                <a:gd name="connsiteX0" fmla="*/ 195262 w 195262"/>
                <a:gd name="connsiteY0" fmla="*/ 101050 h 163528"/>
                <a:gd name="connsiteX1" fmla="*/ 0 w 195262"/>
                <a:gd name="connsiteY1" fmla="*/ 80413 h 163528"/>
                <a:gd name="connsiteX2" fmla="*/ 195262 w 195262"/>
                <a:gd name="connsiteY2" fmla="*/ 64538 h 16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262" h="163528">
                  <a:moveTo>
                    <a:pt x="195262" y="101050"/>
                  </a:moveTo>
                  <a:cubicBezTo>
                    <a:pt x="176213" y="196300"/>
                    <a:pt x="0" y="177250"/>
                    <a:pt x="0" y="80413"/>
                  </a:cubicBezTo>
                  <a:cubicBezTo>
                    <a:pt x="1588" y="-16425"/>
                    <a:pt x="177800" y="-30712"/>
                    <a:pt x="195262" y="64538"/>
                  </a:cubicBezTo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5" name="รูปแบบอิสระ: รูปร่าง 44">
            <a:extLst>
              <a:ext uri="{FF2B5EF4-FFF2-40B4-BE49-F238E27FC236}">
                <a16:creationId xmlns:a16="http://schemas.microsoft.com/office/drawing/2014/main" id="{93DD1EA0-ED7D-419F-ABB6-1E9EB8C297CF}"/>
              </a:ext>
            </a:extLst>
          </p:cNvPr>
          <p:cNvSpPr/>
          <p:nvPr/>
        </p:nvSpPr>
        <p:spPr>
          <a:xfrm>
            <a:off x="5189890" y="571500"/>
            <a:ext cx="193321" cy="197829"/>
          </a:xfrm>
          <a:custGeom>
            <a:avLst/>
            <a:gdLst>
              <a:gd name="connsiteX0" fmla="*/ 171097 w 193321"/>
              <a:gd name="connsiteY0" fmla="*/ 100012 h 197829"/>
              <a:gd name="connsiteX1" fmla="*/ 167922 w 193321"/>
              <a:gd name="connsiteY1" fmla="*/ 98425 h 197829"/>
              <a:gd name="connsiteX2" fmla="*/ 164746 w 193321"/>
              <a:gd name="connsiteY2" fmla="*/ 96837 h 197829"/>
              <a:gd name="connsiteX3" fmla="*/ 158397 w 193321"/>
              <a:gd name="connsiteY3" fmla="*/ 95250 h 197829"/>
              <a:gd name="connsiteX4" fmla="*/ 155222 w 193321"/>
              <a:gd name="connsiteY4" fmla="*/ 93663 h 197829"/>
              <a:gd name="connsiteX5" fmla="*/ 171097 w 193321"/>
              <a:gd name="connsiteY5" fmla="*/ 80962 h 197829"/>
              <a:gd name="connsiteX6" fmla="*/ 186972 w 193321"/>
              <a:gd name="connsiteY6" fmla="*/ 63500 h 197829"/>
              <a:gd name="connsiteX7" fmla="*/ 188559 w 193321"/>
              <a:gd name="connsiteY7" fmla="*/ 38100 h 197829"/>
              <a:gd name="connsiteX8" fmla="*/ 153634 w 193321"/>
              <a:gd name="connsiteY8" fmla="*/ 15875 h 197829"/>
              <a:gd name="connsiteX9" fmla="*/ 117121 w 193321"/>
              <a:gd name="connsiteY9" fmla="*/ 34925 h 197829"/>
              <a:gd name="connsiteX10" fmla="*/ 109184 w 193321"/>
              <a:gd name="connsiteY10" fmla="*/ 57150 h 197829"/>
              <a:gd name="connsiteX11" fmla="*/ 107597 w 193321"/>
              <a:gd name="connsiteY11" fmla="*/ 49212 h 197829"/>
              <a:gd name="connsiteX12" fmla="*/ 106009 w 193321"/>
              <a:gd name="connsiteY12" fmla="*/ 26988 h 197829"/>
              <a:gd name="connsiteX13" fmla="*/ 83784 w 193321"/>
              <a:gd name="connsiteY13" fmla="*/ 3175 h 197829"/>
              <a:gd name="connsiteX14" fmla="*/ 80609 w 193321"/>
              <a:gd name="connsiteY14" fmla="*/ 1587 h 197829"/>
              <a:gd name="connsiteX15" fmla="*/ 53621 w 193321"/>
              <a:gd name="connsiteY15" fmla="*/ 6350 h 197829"/>
              <a:gd name="connsiteX16" fmla="*/ 50447 w 193321"/>
              <a:gd name="connsiteY16" fmla="*/ 9525 h 197829"/>
              <a:gd name="connsiteX17" fmla="*/ 45684 w 193321"/>
              <a:gd name="connsiteY17" fmla="*/ 15875 h 197829"/>
              <a:gd name="connsiteX18" fmla="*/ 42509 w 193321"/>
              <a:gd name="connsiteY18" fmla="*/ 47625 h 197829"/>
              <a:gd name="connsiteX19" fmla="*/ 52034 w 193321"/>
              <a:gd name="connsiteY19" fmla="*/ 65087 h 197829"/>
              <a:gd name="connsiteX20" fmla="*/ 37746 w 193321"/>
              <a:gd name="connsiteY20" fmla="*/ 65087 h 197829"/>
              <a:gd name="connsiteX21" fmla="*/ 4409 w 193321"/>
              <a:gd name="connsiteY21" fmla="*/ 84137 h 197829"/>
              <a:gd name="connsiteX22" fmla="*/ 10759 w 193321"/>
              <a:gd name="connsiteY22" fmla="*/ 123825 h 197829"/>
              <a:gd name="connsiteX23" fmla="*/ 50447 w 193321"/>
              <a:gd name="connsiteY23" fmla="*/ 134938 h 197829"/>
              <a:gd name="connsiteX24" fmla="*/ 55209 w 193321"/>
              <a:gd name="connsiteY24" fmla="*/ 133350 h 197829"/>
              <a:gd name="connsiteX25" fmla="*/ 52034 w 193321"/>
              <a:gd name="connsiteY25" fmla="*/ 144462 h 197829"/>
              <a:gd name="connsiteX26" fmla="*/ 63147 w 193321"/>
              <a:gd name="connsiteY26" fmla="*/ 176212 h 197829"/>
              <a:gd name="connsiteX27" fmla="*/ 69496 w 193321"/>
              <a:gd name="connsiteY27" fmla="*/ 182563 h 197829"/>
              <a:gd name="connsiteX28" fmla="*/ 71084 w 193321"/>
              <a:gd name="connsiteY28" fmla="*/ 185738 h 197829"/>
              <a:gd name="connsiteX29" fmla="*/ 98072 w 193321"/>
              <a:gd name="connsiteY29" fmla="*/ 196850 h 197829"/>
              <a:gd name="connsiteX30" fmla="*/ 117121 w 193321"/>
              <a:gd name="connsiteY30" fmla="*/ 180975 h 197829"/>
              <a:gd name="connsiteX31" fmla="*/ 121884 w 193321"/>
              <a:gd name="connsiteY31" fmla="*/ 173038 h 197829"/>
              <a:gd name="connsiteX32" fmla="*/ 125059 w 193321"/>
              <a:gd name="connsiteY32" fmla="*/ 168275 h 197829"/>
              <a:gd name="connsiteX33" fmla="*/ 128234 w 193321"/>
              <a:gd name="connsiteY33" fmla="*/ 158750 h 197829"/>
              <a:gd name="connsiteX34" fmla="*/ 145697 w 193321"/>
              <a:gd name="connsiteY34" fmla="*/ 163512 h 197829"/>
              <a:gd name="connsiteX35" fmla="*/ 153634 w 193321"/>
              <a:gd name="connsiteY35" fmla="*/ 168275 h 197829"/>
              <a:gd name="connsiteX36" fmla="*/ 175859 w 193321"/>
              <a:gd name="connsiteY36" fmla="*/ 168275 h 197829"/>
              <a:gd name="connsiteX37" fmla="*/ 193322 w 193321"/>
              <a:gd name="connsiteY37" fmla="*/ 138113 h 197829"/>
              <a:gd name="connsiteX38" fmla="*/ 171097 w 193321"/>
              <a:gd name="connsiteY38" fmla="*/ 100012 h 19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93321" h="197829">
                <a:moveTo>
                  <a:pt x="171097" y="100012"/>
                </a:moveTo>
                <a:cubicBezTo>
                  <a:pt x="169509" y="100012"/>
                  <a:pt x="169509" y="100012"/>
                  <a:pt x="167922" y="98425"/>
                </a:cubicBezTo>
                <a:cubicBezTo>
                  <a:pt x="166334" y="98425"/>
                  <a:pt x="166334" y="96837"/>
                  <a:pt x="164746" y="96837"/>
                </a:cubicBezTo>
                <a:cubicBezTo>
                  <a:pt x="163159" y="95250"/>
                  <a:pt x="159984" y="95250"/>
                  <a:pt x="158397" y="95250"/>
                </a:cubicBezTo>
                <a:cubicBezTo>
                  <a:pt x="156809" y="95250"/>
                  <a:pt x="155222" y="95250"/>
                  <a:pt x="155222" y="93663"/>
                </a:cubicBezTo>
                <a:cubicBezTo>
                  <a:pt x="159984" y="90488"/>
                  <a:pt x="166334" y="85725"/>
                  <a:pt x="171097" y="80962"/>
                </a:cubicBezTo>
                <a:cubicBezTo>
                  <a:pt x="177447" y="76200"/>
                  <a:pt x="183797" y="69850"/>
                  <a:pt x="186972" y="63500"/>
                </a:cubicBezTo>
                <a:cubicBezTo>
                  <a:pt x="190147" y="55562"/>
                  <a:pt x="191734" y="47625"/>
                  <a:pt x="188559" y="38100"/>
                </a:cubicBezTo>
                <a:cubicBezTo>
                  <a:pt x="183797" y="23812"/>
                  <a:pt x="169509" y="15875"/>
                  <a:pt x="153634" y="15875"/>
                </a:cubicBezTo>
                <a:cubicBezTo>
                  <a:pt x="137759" y="14288"/>
                  <a:pt x="125059" y="23812"/>
                  <a:pt x="117121" y="34925"/>
                </a:cubicBezTo>
                <a:cubicBezTo>
                  <a:pt x="112359" y="41275"/>
                  <a:pt x="110772" y="49212"/>
                  <a:pt x="109184" y="57150"/>
                </a:cubicBezTo>
                <a:cubicBezTo>
                  <a:pt x="109184" y="53975"/>
                  <a:pt x="107597" y="52387"/>
                  <a:pt x="107597" y="49212"/>
                </a:cubicBezTo>
                <a:cubicBezTo>
                  <a:pt x="107597" y="41275"/>
                  <a:pt x="107597" y="33337"/>
                  <a:pt x="106009" y="26988"/>
                </a:cubicBezTo>
                <a:cubicBezTo>
                  <a:pt x="102834" y="15875"/>
                  <a:pt x="93309" y="6350"/>
                  <a:pt x="83784" y="3175"/>
                </a:cubicBezTo>
                <a:cubicBezTo>
                  <a:pt x="82197" y="3175"/>
                  <a:pt x="82197" y="1587"/>
                  <a:pt x="80609" y="1587"/>
                </a:cubicBezTo>
                <a:cubicBezTo>
                  <a:pt x="71084" y="-1587"/>
                  <a:pt x="61559" y="0"/>
                  <a:pt x="53621" y="6350"/>
                </a:cubicBezTo>
                <a:cubicBezTo>
                  <a:pt x="52034" y="7937"/>
                  <a:pt x="52034" y="7937"/>
                  <a:pt x="50447" y="9525"/>
                </a:cubicBezTo>
                <a:cubicBezTo>
                  <a:pt x="48859" y="11113"/>
                  <a:pt x="47272" y="12700"/>
                  <a:pt x="45684" y="15875"/>
                </a:cubicBezTo>
                <a:cubicBezTo>
                  <a:pt x="39334" y="25400"/>
                  <a:pt x="39334" y="38100"/>
                  <a:pt x="42509" y="47625"/>
                </a:cubicBezTo>
                <a:cubicBezTo>
                  <a:pt x="44097" y="53975"/>
                  <a:pt x="47272" y="58738"/>
                  <a:pt x="52034" y="65087"/>
                </a:cubicBezTo>
                <a:cubicBezTo>
                  <a:pt x="47272" y="65087"/>
                  <a:pt x="42509" y="63500"/>
                  <a:pt x="37746" y="65087"/>
                </a:cubicBezTo>
                <a:cubicBezTo>
                  <a:pt x="25047" y="66675"/>
                  <a:pt x="10759" y="71437"/>
                  <a:pt x="4409" y="84137"/>
                </a:cubicBezTo>
                <a:cubicBezTo>
                  <a:pt x="-3528" y="96837"/>
                  <a:pt x="-353" y="114300"/>
                  <a:pt x="10759" y="123825"/>
                </a:cubicBezTo>
                <a:cubicBezTo>
                  <a:pt x="21871" y="133350"/>
                  <a:pt x="36159" y="138113"/>
                  <a:pt x="50447" y="134938"/>
                </a:cubicBezTo>
                <a:cubicBezTo>
                  <a:pt x="52034" y="134938"/>
                  <a:pt x="53621" y="133350"/>
                  <a:pt x="55209" y="133350"/>
                </a:cubicBezTo>
                <a:cubicBezTo>
                  <a:pt x="53621" y="136525"/>
                  <a:pt x="53621" y="141288"/>
                  <a:pt x="52034" y="144462"/>
                </a:cubicBezTo>
                <a:cubicBezTo>
                  <a:pt x="50447" y="155575"/>
                  <a:pt x="55209" y="166688"/>
                  <a:pt x="63147" y="176212"/>
                </a:cubicBezTo>
                <a:cubicBezTo>
                  <a:pt x="64734" y="177800"/>
                  <a:pt x="67909" y="180975"/>
                  <a:pt x="69496" y="182563"/>
                </a:cubicBezTo>
                <a:cubicBezTo>
                  <a:pt x="69496" y="184150"/>
                  <a:pt x="69496" y="184150"/>
                  <a:pt x="71084" y="185738"/>
                </a:cubicBezTo>
                <a:cubicBezTo>
                  <a:pt x="75847" y="195262"/>
                  <a:pt x="86959" y="200025"/>
                  <a:pt x="98072" y="196850"/>
                </a:cubicBezTo>
                <a:cubicBezTo>
                  <a:pt x="106009" y="195262"/>
                  <a:pt x="112359" y="187325"/>
                  <a:pt x="117121" y="180975"/>
                </a:cubicBezTo>
                <a:cubicBezTo>
                  <a:pt x="118709" y="177800"/>
                  <a:pt x="120297" y="176212"/>
                  <a:pt x="121884" y="173038"/>
                </a:cubicBezTo>
                <a:cubicBezTo>
                  <a:pt x="123472" y="171450"/>
                  <a:pt x="123472" y="169863"/>
                  <a:pt x="125059" y="168275"/>
                </a:cubicBezTo>
                <a:cubicBezTo>
                  <a:pt x="126647" y="165100"/>
                  <a:pt x="128234" y="161925"/>
                  <a:pt x="128234" y="158750"/>
                </a:cubicBezTo>
                <a:cubicBezTo>
                  <a:pt x="132996" y="161925"/>
                  <a:pt x="139347" y="163512"/>
                  <a:pt x="145697" y="163512"/>
                </a:cubicBezTo>
                <a:cubicBezTo>
                  <a:pt x="147284" y="165100"/>
                  <a:pt x="150459" y="166688"/>
                  <a:pt x="153634" y="168275"/>
                </a:cubicBezTo>
                <a:cubicBezTo>
                  <a:pt x="161572" y="171450"/>
                  <a:pt x="169509" y="171450"/>
                  <a:pt x="175859" y="168275"/>
                </a:cubicBezTo>
                <a:cubicBezTo>
                  <a:pt x="186972" y="163512"/>
                  <a:pt x="193322" y="149225"/>
                  <a:pt x="193322" y="138113"/>
                </a:cubicBezTo>
                <a:cubicBezTo>
                  <a:pt x="190147" y="117475"/>
                  <a:pt x="182209" y="106363"/>
                  <a:pt x="171097" y="100012"/>
                </a:cubicBezTo>
                <a:close/>
              </a:path>
            </a:pathLst>
          </a:custGeom>
          <a:solidFill>
            <a:srgbClr val="FFFFFF"/>
          </a:solidFill>
          <a:ln w="158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รูปแบบอิสระ: รูปร่าง 45">
            <a:extLst>
              <a:ext uri="{FF2B5EF4-FFF2-40B4-BE49-F238E27FC236}">
                <a16:creationId xmlns:a16="http://schemas.microsoft.com/office/drawing/2014/main" id="{C61E6C86-3CA3-441B-8461-3929378035DC}"/>
              </a:ext>
            </a:extLst>
          </p:cNvPr>
          <p:cNvSpPr/>
          <p:nvPr/>
        </p:nvSpPr>
        <p:spPr>
          <a:xfrm>
            <a:off x="534744" y="2806700"/>
            <a:ext cx="266352" cy="247801"/>
          </a:xfrm>
          <a:custGeom>
            <a:avLst/>
            <a:gdLst>
              <a:gd name="connsiteX0" fmla="*/ 251068 w 266352"/>
              <a:gd name="connsiteY0" fmla="*/ 173037 h 247801"/>
              <a:gd name="connsiteX1" fmla="*/ 220905 w 266352"/>
              <a:gd name="connsiteY1" fmla="*/ 155575 h 247801"/>
              <a:gd name="connsiteX2" fmla="*/ 244718 w 266352"/>
              <a:gd name="connsiteY2" fmla="*/ 103188 h 247801"/>
              <a:gd name="connsiteX3" fmla="*/ 222493 w 266352"/>
              <a:gd name="connsiteY3" fmla="*/ 63500 h 247801"/>
              <a:gd name="connsiteX4" fmla="*/ 135180 w 266352"/>
              <a:gd name="connsiteY4" fmla="*/ 74612 h 247801"/>
              <a:gd name="connsiteX5" fmla="*/ 135180 w 266352"/>
              <a:gd name="connsiteY5" fmla="*/ 73025 h 247801"/>
              <a:gd name="connsiteX6" fmla="*/ 74855 w 266352"/>
              <a:gd name="connsiteY6" fmla="*/ 0 h 247801"/>
              <a:gd name="connsiteX7" fmla="*/ 243 w 266352"/>
              <a:gd name="connsiteY7" fmla="*/ 73025 h 247801"/>
              <a:gd name="connsiteX8" fmla="*/ 51043 w 266352"/>
              <a:gd name="connsiteY8" fmla="*/ 173037 h 247801"/>
              <a:gd name="connsiteX9" fmla="*/ 85968 w 266352"/>
              <a:gd name="connsiteY9" fmla="*/ 180975 h 247801"/>
              <a:gd name="connsiteX10" fmla="*/ 90730 w 266352"/>
              <a:gd name="connsiteY10" fmla="*/ 200025 h 247801"/>
              <a:gd name="connsiteX11" fmla="*/ 163755 w 266352"/>
              <a:gd name="connsiteY11" fmla="*/ 246063 h 247801"/>
              <a:gd name="connsiteX12" fmla="*/ 249480 w 266352"/>
              <a:gd name="connsiteY12" fmla="*/ 228600 h 247801"/>
              <a:gd name="connsiteX13" fmla="*/ 251068 w 266352"/>
              <a:gd name="connsiteY13" fmla="*/ 173037 h 24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352" h="247801">
                <a:moveTo>
                  <a:pt x="251068" y="173037"/>
                </a:moveTo>
                <a:cubicBezTo>
                  <a:pt x="241543" y="166688"/>
                  <a:pt x="230430" y="160337"/>
                  <a:pt x="220905" y="155575"/>
                </a:cubicBezTo>
                <a:cubicBezTo>
                  <a:pt x="232018" y="139700"/>
                  <a:pt x="241543" y="122237"/>
                  <a:pt x="244718" y="103188"/>
                </a:cubicBezTo>
                <a:cubicBezTo>
                  <a:pt x="247893" y="87313"/>
                  <a:pt x="239955" y="68263"/>
                  <a:pt x="222493" y="63500"/>
                </a:cubicBezTo>
                <a:cubicBezTo>
                  <a:pt x="192330" y="55563"/>
                  <a:pt x="160580" y="60325"/>
                  <a:pt x="135180" y="74612"/>
                </a:cubicBezTo>
                <a:cubicBezTo>
                  <a:pt x="135180" y="74612"/>
                  <a:pt x="135180" y="73025"/>
                  <a:pt x="135180" y="73025"/>
                </a:cubicBezTo>
                <a:cubicBezTo>
                  <a:pt x="136768" y="38100"/>
                  <a:pt x="114543" y="1587"/>
                  <a:pt x="74855" y="0"/>
                </a:cubicBezTo>
                <a:cubicBezTo>
                  <a:pt x="35168" y="0"/>
                  <a:pt x="3418" y="34925"/>
                  <a:pt x="243" y="73025"/>
                </a:cubicBezTo>
                <a:cubicBezTo>
                  <a:pt x="-2932" y="112712"/>
                  <a:pt x="25643" y="146050"/>
                  <a:pt x="51043" y="173037"/>
                </a:cubicBezTo>
                <a:cubicBezTo>
                  <a:pt x="58980" y="182563"/>
                  <a:pt x="74855" y="184150"/>
                  <a:pt x="85968" y="180975"/>
                </a:cubicBezTo>
                <a:cubicBezTo>
                  <a:pt x="84380" y="187325"/>
                  <a:pt x="85968" y="193675"/>
                  <a:pt x="90730" y="200025"/>
                </a:cubicBezTo>
                <a:cubicBezTo>
                  <a:pt x="108193" y="223837"/>
                  <a:pt x="133593" y="241300"/>
                  <a:pt x="163755" y="246063"/>
                </a:cubicBezTo>
                <a:cubicBezTo>
                  <a:pt x="193918" y="250825"/>
                  <a:pt x="225668" y="246063"/>
                  <a:pt x="249480" y="228600"/>
                </a:cubicBezTo>
                <a:cubicBezTo>
                  <a:pt x="271705" y="214313"/>
                  <a:pt x="271705" y="188912"/>
                  <a:pt x="251068" y="173037"/>
                </a:cubicBezTo>
                <a:close/>
              </a:path>
            </a:pathLst>
          </a:custGeom>
          <a:solidFill>
            <a:srgbClr val="FFFFFF"/>
          </a:solidFill>
          <a:ln w="158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รูปแบบอิสระ: รูปร่าง 46">
            <a:extLst>
              <a:ext uri="{FF2B5EF4-FFF2-40B4-BE49-F238E27FC236}">
                <a16:creationId xmlns:a16="http://schemas.microsoft.com/office/drawing/2014/main" id="{A0D722EF-3C22-4795-83D1-45CCD8A4F891}"/>
              </a:ext>
            </a:extLst>
          </p:cNvPr>
          <p:cNvSpPr/>
          <p:nvPr/>
        </p:nvSpPr>
        <p:spPr>
          <a:xfrm>
            <a:off x="1531111" y="3338309"/>
            <a:ext cx="146260" cy="186536"/>
          </a:xfrm>
          <a:custGeom>
            <a:avLst/>
            <a:gdLst>
              <a:gd name="connsiteX0" fmla="*/ 123064 w 146260"/>
              <a:gd name="connsiteY0" fmla="*/ 60528 h 186536"/>
              <a:gd name="connsiteX1" fmla="*/ 24639 w 146260"/>
              <a:gd name="connsiteY1" fmla="*/ 203 h 186536"/>
              <a:gd name="connsiteX2" fmla="*/ 4001 w 146260"/>
              <a:gd name="connsiteY2" fmla="*/ 16078 h 186536"/>
              <a:gd name="connsiteX3" fmla="*/ 16701 w 146260"/>
              <a:gd name="connsiteY3" fmla="*/ 127203 h 186536"/>
              <a:gd name="connsiteX4" fmla="*/ 91314 w 146260"/>
              <a:gd name="connsiteY4" fmla="*/ 166891 h 186536"/>
              <a:gd name="connsiteX5" fmla="*/ 105601 w 146260"/>
              <a:gd name="connsiteY5" fmla="*/ 181178 h 186536"/>
              <a:gd name="connsiteX6" fmla="*/ 140526 w 146260"/>
              <a:gd name="connsiteY6" fmla="*/ 171653 h 186536"/>
              <a:gd name="connsiteX7" fmla="*/ 123064 w 146260"/>
              <a:gd name="connsiteY7" fmla="*/ 60528 h 18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260" h="186536">
                <a:moveTo>
                  <a:pt x="123064" y="60528"/>
                </a:moveTo>
                <a:cubicBezTo>
                  <a:pt x="100839" y="27191"/>
                  <a:pt x="65914" y="4966"/>
                  <a:pt x="24639" y="203"/>
                </a:cubicBezTo>
                <a:cubicBezTo>
                  <a:pt x="16701" y="-1384"/>
                  <a:pt x="5589" y="6553"/>
                  <a:pt x="4001" y="16078"/>
                </a:cubicBezTo>
                <a:cubicBezTo>
                  <a:pt x="-761" y="52591"/>
                  <a:pt x="-5524" y="95453"/>
                  <a:pt x="16701" y="127203"/>
                </a:cubicBezTo>
                <a:cubicBezTo>
                  <a:pt x="32576" y="152603"/>
                  <a:pt x="61151" y="170066"/>
                  <a:pt x="91314" y="166891"/>
                </a:cubicBezTo>
                <a:cubicBezTo>
                  <a:pt x="96076" y="171653"/>
                  <a:pt x="100839" y="176416"/>
                  <a:pt x="105601" y="181178"/>
                </a:cubicBezTo>
                <a:cubicBezTo>
                  <a:pt x="116714" y="190703"/>
                  <a:pt x="135764" y="187528"/>
                  <a:pt x="140526" y="171653"/>
                </a:cubicBezTo>
                <a:cubicBezTo>
                  <a:pt x="153226" y="133553"/>
                  <a:pt x="143701" y="92278"/>
                  <a:pt x="123064" y="60528"/>
                </a:cubicBezTo>
                <a:close/>
              </a:path>
            </a:pathLst>
          </a:custGeom>
          <a:solidFill>
            <a:srgbClr val="FFFFFF"/>
          </a:solidFill>
          <a:ln w="158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2" name="กราฟิก 51">
            <a:extLst>
              <a:ext uri="{FF2B5EF4-FFF2-40B4-BE49-F238E27FC236}">
                <a16:creationId xmlns:a16="http://schemas.microsoft.com/office/drawing/2014/main" id="{13129321-6822-4A96-825B-51E1C09BA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1901" y="1002909"/>
            <a:ext cx="1856022" cy="2880034"/>
          </a:xfrm>
          <a:prstGeom prst="rect">
            <a:avLst/>
          </a:prstGeom>
        </p:spPr>
      </p:pic>
      <p:sp>
        <p:nvSpPr>
          <p:cNvPr id="18" name="ตัวแทนข้อความ 2">
            <a:extLst>
              <a:ext uri="{FF2B5EF4-FFF2-40B4-BE49-F238E27FC236}">
                <a16:creationId xmlns:a16="http://schemas.microsoft.com/office/drawing/2014/main" id="{A0153C99-0F91-4DA0-ADD4-2316902B40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4031" y="1658546"/>
            <a:ext cx="2433569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05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19" name="ตัวแทนข้อความ 2">
            <a:extLst>
              <a:ext uri="{FF2B5EF4-FFF2-40B4-BE49-F238E27FC236}">
                <a16:creationId xmlns:a16="http://schemas.microsoft.com/office/drawing/2014/main" id="{464FEAF2-0ED5-4CCD-8793-AF32B03098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949" y="1144363"/>
            <a:ext cx="2943732" cy="431258"/>
          </a:xfrm>
        </p:spPr>
        <p:txBody>
          <a:bodyPr>
            <a:noAutofit/>
          </a:bodyPr>
          <a:lstStyle>
            <a:lvl1pPr marL="0" indent="0" algn="ctr">
              <a:lnSpc>
                <a:spcPct val="75000"/>
              </a:lnSpc>
              <a:buNone/>
              <a:defRPr sz="40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3,434,535$</a:t>
            </a:r>
          </a:p>
        </p:txBody>
      </p:sp>
      <p:sp>
        <p:nvSpPr>
          <p:cNvPr id="22" name="ตัวแทนข้อความ 2">
            <a:extLst>
              <a:ext uri="{FF2B5EF4-FFF2-40B4-BE49-F238E27FC236}">
                <a16:creationId xmlns:a16="http://schemas.microsoft.com/office/drawing/2014/main" id="{83F23DCB-6755-4AB3-831B-D288A69B07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19281" y="3354748"/>
            <a:ext cx="2433569" cy="63762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05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23" name="ตัวแทนข้อความ 2">
            <a:extLst>
              <a:ext uri="{FF2B5EF4-FFF2-40B4-BE49-F238E27FC236}">
                <a16:creationId xmlns:a16="http://schemas.microsoft.com/office/drawing/2014/main" id="{A11801FD-B4CB-41D6-9D14-9958DF934B8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664199" y="2806700"/>
            <a:ext cx="2943732" cy="431258"/>
          </a:xfrm>
        </p:spPr>
        <p:txBody>
          <a:bodyPr>
            <a:noAutofit/>
          </a:bodyPr>
          <a:lstStyle>
            <a:lvl1pPr marL="0" indent="0" algn="ctr">
              <a:lnSpc>
                <a:spcPct val="75000"/>
              </a:lnSpc>
              <a:buNone/>
              <a:defRPr sz="4000" spc="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13h45m90s</a:t>
            </a:r>
          </a:p>
        </p:txBody>
      </p:sp>
      <p:sp>
        <p:nvSpPr>
          <p:cNvPr id="27" name="ตัวแทนข้อความ 2">
            <a:extLst>
              <a:ext uri="{FF2B5EF4-FFF2-40B4-BE49-F238E27FC236}">
                <a16:creationId xmlns:a16="http://schemas.microsoft.com/office/drawing/2014/main" id="{352FF7BE-42E5-4624-9FBB-19D9B0D957E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09177" y="537323"/>
            <a:ext cx="2433569" cy="931171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105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8" name="ตัวแทนข้อความ 2">
            <a:extLst>
              <a:ext uri="{FF2B5EF4-FFF2-40B4-BE49-F238E27FC236}">
                <a16:creationId xmlns:a16="http://schemas.microsoft.com/office/drawing/2014/main" id="{CDD530E1-8473-49AE-93A5-28214D3984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4425" y="4100810"/>
            <a:ext cx="4807254" cy="794728"/>
          </a:xfrm>
        </p:spPr>
        <p:txBody>
          <a:bodyPr>
            <a:noAutofit/>
          </a:bodyPr>
          <a:lstStyle>
            <a:lvl1pPr marL="0" indent="0" algn="ctr">
              <a:buNone/>
              <a:defRPr sz="54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7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กลุ่ม 46">
            <a:extLst>
              <a:ext uri="{FF2B5EF4-FFF2-40B4-BE49-F238E27FC236}">
                <a16:creationId xmlns:a16="http://schemas.microsoft.com/office/drawing/2014/main" id="{253F0A35-7096-432E-B87D-F937553084AA}"/>
              </a:ext>
            </a:extLst>
          </p:cNvPr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รูปแบบอิสระ: รูปร่าง 3">
              <a:extLst>
                <a:ext uri="{FF2B5EF4-FFF2-40B4-BE49-F238E27FC236}">
                  <a16:creationId xmlns:a16="http://schemas.microsoft.com/office/drawing/2014/main" id="{7986DECD-1A94-4B2E-981A-7297132EE9B6}"/>
                </a:ext>
              </a:extLst>
            </p:cNvPr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>
                <a:gd name="connsiteX0" fmla="*/ 0 w 9144000"/>
                <a:gd name="connsiteY0" fmla="*/ 0 h 5143500"/>
                <a:gd name="connsiteX1" fmla="*/ 9144000 w 9144000"/>
                <a:gd name="connsiteY1" fmla="*/ 0 h 5143500"/>
                <a:gd name="connsiteX2" fmla="*/ 9144000 w 9144000"/>
                <a:gd name="connsiteY2" fmla="*/ 5143500 h 5143500"/>
                <a:gd name="connsiteX3" fmla="*/ 0 w 9144000"/>
                <a:gd name="connsiteY3" fmla="*/ 5143500 h 51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00" h="5143500">
                  <a:moveTo>
                    <a:pt x="0" y="0"/>
                  </a:moveTo>
                  <a:lnTo>
                    <a:pt x="9144000" y="0"/>
                  </a:lnTo>
                  <a:lnTo>
                    <a:pt x="9144000" y="5143500"/>
                  </a:lnTo>
                  <a:lnTo>
                    <a:pt x="0" y="5143500"/>
                  </a:lnTo>
                  <a:close/>
                </a:path>
              </a:pathLst>
            </a:custGeom>
            <a:solidFill>
              <a:srgbClr val="FFD3D9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รูปแบบอิสระ: รูปร่าง 43">
              <a:extLst>
                <a:ext uri="{FF2B5EF4-FFF2-40B4-BE49-F238E27FC236}">
                  <a16:creationId xmlns:a16="http://schemas.microsoft.com/office/drawing/2014/main" id="{87A38FA9-AE9A-4FBF-9859-CCC7A35AC9F8}"/>
                </a:ext>
              </a:extLst>
            </p:cNvPr>
            <p:cNvSpPr/>
            <p:nvPr/>
          </p:nvSpPr>
          <p:spPr>
            <a:xfrm>
              <a:off x="3568910" y="265686"/>
              <a:ext cx="270433" cy="271697"/>
            </a:xfrm>
            <a:custGeom>
              <a:avLst/>
              <a:gdLst>
                <a:gd name="connsiteX0" fmla="*/ 241090 w 270433"/>
                <a:gd name="connsiteY0" fmla="*/ 142301 h 271697"/>
                <a:gd name="connsiteX1" fmla="*/ 237915 w 270433"/>
                <a:gd name="connsiteY1" fmla="*/ 140713 h 271697"/>
                <a:gd name="connsiteX2" fmla="*/ 234740 w 270433"/>
                <a:gd name="connsiteY2" fmla="*/ 139126 h 271697"/>
                <a:gd name="connsiteX3" fmla="*/ 225215 w 270433"/>
                <a:gd name="connsiteY3" fmla="*/ 135951 h 271697"/>
                <a:gd name="connsiteX4" fmla="*/ 220452 w 270433"/>
                <a:gd name="connsiteY4" fmla="*/ 134363 h 271697"/>
                <a:gd name="connsiteX5" fmla="*/ 242677 w 270433"/>
                <a:gd name="connsiteY5" fmla="*/ 116901 h 271697"/>
                <a:gd name="connsiteX6" fmla="*/ 264902 w 270433"/>
                <a:gd name="connsiteY6" fmla="*/ 91501 h 271697"/>
                <a:gd name="connsiteX7" fmla="*/ 268077 w 270433"/>
                <a:gd name="connsiteY7" fmla="*/ 56576 h 271697"/>
                <a:gd name="connsiteX8" fmla="*/ 220452 w 270433"/>
                <a:gd name="connsiteY8" fmla="*/ 24826 h 271697"/>
                <a:gd name="connsiteX9" fmla="*/ 169652 w 270433"/>
                <a:gd name="connsiteY9" fmla="*/ 51813 h 271697"/>
                <a:gd name="connsiteX10" fmla="*/ 156952 w 270433"/>
                <a:gd name="connsiteY10" fmla="*/ 81976 h 271697"/>
                <a:gd name="connsiteX11" fmla="*/ 153777 w 270433"/>
                <a:gd name="connsiteY11" fmla="*/ 70863 h 271697"/>
                <a:gd name="connsiteX12" fmla="*/ 150602 w 270433"/>
                <a:gd name="connsiteY12" fmla="*/ 39113 h 271697"/>
                <a:gd name="connsiteX13" fmla="*/ 118852 w 270433"/>
                <a:gd name="connsiteY13" fmla="*/ 5776 h 271697"/>
                <a:gd name="connsiteX14" fmla="*/ 114090 w 270433"/>
                <a:gd name="connsiteY14" fmla="*/ 2601 h 271697"/>
                <a:gd name="connsiteX15" fmla="*/ 77577 w 270433"/>
                <a:gd name="connsiteY15" fmla="*/ 8951 h 271697"/>
                <a:gd name="connsiteX16" fmla="*/ 74402 w 270433"/>
                <a:gd name="connsiteY16" fmla="*/ 13713 h 271697"/>
                <a:gd name="connsiteX17" fmla="*/ 66465 w 270433"/>
                <a:gd name="connsiteY17" fmla="*/ 21651 h 271697"/>
                <a:gd name="connsiteX18" fmla="*/ 61702 w 270433"/>
                <a:gd name="connsiteY18" fmla="*/ 66101 h 271697"/>
                <a:gd name="connsiteX19" fmla="*/ 74402 w 270433"/>
                <a:gd name="connsiteY19" fmla="*/ 89913 h 271697"/>
                <a:gd name="connsiteX20" fmla="*/ 53765 w 270433"/>
                <a:gd name="connsiteY20" fmla="*/ 89913 h 271697"/>
                <a:gd name="connsiteX21" fmla="*/ 6140 w 270433"/>
                <a:gd name="connsiteY21" fmla="*/ 115313 h 271697"/>
                <a:gd name="connsiteX22" fmla="*/ 14077 w 270433"/>
                <a:gd name="connsiteY22" fmla="*/ 170876 h 271697"/>
                <a:gd name="connsiteX23" fmla="*/ 68052 w 270433"/>
                <a:gd name="connsiteY23" fmla="*/ 185163 h 271697"/>
                <a:gd name="connsiteX24" fmla="*/ 74402 w 270433"/>
                <a:gd name="connsiteY24" fmla="*/ 183576 h 271697"/>
                <a:gd name="connsiteX25" fmla="*/ 71227 w 270433"/>
                <a:gd name="connsiteY25" fmla="*/ 199451 h 271697"/>
                <a:gd name="connsiteX26" fmla="*/ 85515 w 270433"/>
                <a:gd name="connsiteY26" fmla="*/ 243901 h 271697"/>
                <a:gd name="connsiteX27" fmla="*/ 95040 w 270433"/>
                <a:gd name="connsiteY27" fmla="*/ 251838 h 271697"/>
                <a:gd name="connsiteX28" fmla="*/ 96627 w 270433"/>
                <a:gd name="connsiteY28" fmla="*/ 255013 h 271697"/>
                <a:gd name="connsiteX29" fmla="*/ 133140 w 270433"/>
                <a:gd name="connsiteY29" fmla="*/ 270888 h 271697"/>
                <a:gd name="connsiteX30" fmla="*/ 160127 w 270433"/>
                <a:gd name="connsiteY30" fmla="*/ 247076 h 271697"/>
                <a:gd name="connsiteX31" fmla="*/ 166477 w 270433"/>
                <a:gd name="connsiteY31" fmla="*/ 235963 h 271697"/>
                <a:gd name="connsiteX32" fmla="*/ 171240 w 270433"/>
                <a:gd name="connsiteY32" fmla="*/ 229613 h 271697"/>
                <a:gd name="connsiteX33" fmla="*/ 176002 w 270433"/>
                <a:gd name="connsiteY33" fmla="*/ 215326 h 271697"/>
                <a:gd name="connsiteX34" fmla="*/ 201402 w 270433"/>
                <a:gd name="connsiteY34" fmla="*/ 221676 h 271697"/>
                <a:gd name="connsiteX35" fmla="*/ 212515 w 270433"/>
                <a:gd name="connsiteY35" fmla="*/ 228026 h 271697"/>
                <a:gd name="connsiteX36" fmla="*/ 244265 w 270433"/>
                <a:gd name="connsiteY36" fmla="*/ 226438 h 271697"/>
                <a:gd name="connsiteX37" fmla="*/ 269665 w 270433"/>
                <a:gd name="connsiteY37" fmla="*/ 183576 h 271697"/>
                <a:gd name="connsiteX38" fmla="*/ 241090 w 270433"/>
                <a:gd name="connsiteY38" fmla="*/ 142301 h 27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0433" h="271697">
                  <a:moveTo>
                    <a:pt x="241090" y="142301"/>
                  </a:moveTo>
                  <a:cubicBezTo>
                    <a:pt x="239502" y="142301"/>
                    <a:pt x="237915" y="140713"/>
                    <a:pt x="237915" y="140713"/>
                  </a:cubicBezTo>
                  <a:cubicBezTo>
                    <a:pt x="236327" y="140713"/>
                    <a:pt x="236327" y="139126"/>
                    <a:pt x="234740" y="139126"/>
                  </a:cubicBezTo>
                  <a:cubicBezTo>
                    <a:pt x="231565" y="137538"/>
                    <a:pt x="228390" y="135951"/>
                    <a:pt x="225215" y="135951"/>
                  </a:cubicBezTo>
                  <a:cubicBezTo>
                    <a:pt x="223627" y="135951"/>
                    <a:pt x="222040" y="134363"/>
                    <a:pt x="220452" y="134363"/>
                  </a:cubicBezTo>
                  <a:cubicBezTo>
                    <a:pt x="228390" y="129601"/>
                    <a:pt x="234740" y="123251"/>
                    <a:pt x="242677" y="116901"/>
                  </a:cubicBezTo>
                  <a:cubicBezTo>
                    <a:pt x="250615" y="110551"/>
                    <a:pt x="260140" y="102613"/>
                    <a:pt x="264902" y="91501"/>
                  </a:cubicBezTo>
                  <a:cubicBezTo>
                    <a:pt x="269665" y="80388"/>
                    <a:pt x="272840" y="67688"/>
                    <a:pt x="268077" y="56576"/>
                  </a:cubicBezTo>
                  <a:cubicBezTo>
                    <a:pt x="260140" y="35938"/>
                    <a:pt x="241090" y="26413"/>
                    <a:pt x="220452" y="24826"/>
                  </a:cubicBezTo>
                  <a:cubicBezTo>
                    <a:pt x="199815" y="23238"/>
                    <a:pt x="180765" y="35938"/>
                    <a:pt x="169652" y="51813"/>
                  </a:cubicBezTo>
                  <a:cubicBezTo>
                    <a:pt x="163302" y="61338"/>
                    <a:pt x="160127" y="70863"/>
                    <a:pt x="156952" y="81976"/>
                  </a:cubicBezTo>
                  <a:cubicBezTo>
                    <a:pt x="156952" y="78801"/>
                    <a:pt x="155365" y="74038"/>
                    <a:pt x="153777" y="70863"/>
                  </a:cubicBezTo>
                  <a:cubicBezTo>
                    <a:pt x="155365" y="59751"/>
                    <a:pt x="153777" y="48638"/>
                    <a:pt x="150602" y="39113"/>
                  </a:cubicBezTo>
                  <a:cubicBezTo>
                    <a:pt x="145840" y="24826"/>
                    <a:pt x="134727" y="10538"/>
                    <a:pt x="118852" y="5776"/>
                  </a:cubicBezTo>
                  <a:cubicBezTo>
                    <a:pt x="117265" y="4188"/>
                    <a:pt x="115677" y="4188"/>
                    <a:pt x="114090" y="2601"/>
                  </a:cubicBezTo>
                  <a:cubicBezTo>
                    <a:pt x="101390" y="-2162"/>
                    <a:pt x="87102" y="-574"/>
                    <a:pt x="77577" y="8951"/>
                  </a:cubicBezTo>
                  <a:cubicBezTo>
                    <a:pt x="75990" y="10538"/>
                    <a:pt x="74402" y="12126"/>
                    <a:pt x="74402" y="13713"/>
                  </a:cubicBezTo>
                  <a:cubicBezTo>
                    <a:pt x="71227" y="16888"/>
                    <a:pt x="69640" y="18476"/>
                    <a:pt x="66465" y="21651"/>
                  </a:cubicBezTo>
                  <a:cubicBezTo>
                    <a:pt x="58527" y="34351"/>
                    <a:pt x="56940" y="51813"/>
                    <a:pt x="61702" y="66101"/>
                  </a:cubicBezTo>
                  <a:cubicBezTo>
                    <a:pt x="64877" y="74038"/>
                    <a:pt x="69640" y="81976"/>
                    <a:pt x="74402" y="89913"/>
                  </a:cubicBezTo>
                  <a:cubicBezTo>
                    <a:pt x="68052" y="89913"/>
                    <a:pt x="60115" y="88326"/>
                    <a:pt x="53765" y="89913"/>
                  </a:cubicBezTo>
                  <a:cubicBezTo>
                    <a:pt x="34715" y="91501"/>
                    <a:pt x="17252" y="99438"/>
                    <a:pt x="6140" y="115313"/>
                  </a:cubicBezTo>
                  <a:cubicBezTo>
                    <a:pt x="-4973" y="132776"/>
                    <a:pt x="-210" y="156588"/>
                    <a:pt x="14077" y="170876"/>
                  </a:cubicBezTo>
                  <a:cubicBezTo>
                    <a:pt x="28365" y="185163"/>
                    <a:pt x="49002" y="189926"/>
                    <a:pt x="68052" y="185163"/>
                  </a:cubicBezTo>
                  <a:cubicBezTo>
                    <a:pt x="69640" y="185163"/>
                    <a:pt x="72815" y="183576"/>
                    <a:pt x="74402" y="183576"/>
                  </a:cubicBezTo>
                  <a:cubicBezTo>
                    <a:pt x="72815" y="188338"/>
                    <a:pt x="71227" y="194688"/>
                    <a:pt x="71227" y="199451"/>
                  </a:cubicBezTo>
                  <a:cubicBezTo>
                    <a:pt x="69640" y="215326"/>
                    <a:pt x="75990" y="231201"/>
                    <a:pt x="85515" y="243901"/>
                  </a:cubicBezTo>
                  <a:cubicBezTo>
                    <a:pt x="88690" y="247076"/>
                    <a:pt x="91865" y="250251"/>
                    <a:pt x="95040" y="251838"/>
                  </a:cubicBezTo>
                  <a:cubicBezTo>
                    <a:pt x="95040" y="253426"/>
                    <a:pt x="96627" y="255013"/>
                    <a:pt x="96627" y="255013"/>
                  </a:cubicBezTo>
                  <a:cubicBezTo>
                    <a:pt x="104565" y="267713"/>
                    <a:pt x="118852" y="274063"/>
                    <a:pt x="133140" y="270888"/>
                  </a:cubicBezTo>
                  <a:cubicBezTo>
                    <a:pt x="145840" y="267713"/>
                    <a:pt x="153777" y="258188"/>
                    <a:pt x="160127" y="247076"/>
                  </a:cubicBezTo>
                  <a:cubicBezTo>
                    <a:pt x="163302" y="243901"/>
                    <a:pt x="164890" y="239138"/>
                    <a:pt x="166477" y="235963"/>
                  </a:cubicBezTo>
                  <a:cubicBezTo>
                    <a:pt x="168065" y="234376"/>
                    <a:pt x="169652" y="231201"/>
                    <a:pt x="171240" y="229613"/>
                  </a:cubicBezTo>
                  <a:cubicBezTo>
                    <a:pt x="172827" y="224851"/>
                    <a:pt x="176002" y="220088"/>
                    <a:pt x="176002" y="215326"/>
                  </a:cubicBezTo>
                  <a:cubicBezTo>
                    <a:pt x="183940" y="218501"/>
                    <a:pt x="191877" y="221676"/>
                    <a:pt x="201402" y="221676"/>
                  </a:cubicBezTo>
                  <a:cubicBezTo>
                    <a:pt x="204577" y="224851"/>
                    <a:pt x="207752" y="226438"/>
                    <a:pt x="212515" y="228026"/>
                  </a:cubicBezTo>
                  <a:cubicBezTo>
                    <a:pt x="223627" y="232788"/>
                    <a:pt x="234740" y="232788"/>
                    <a:pt x="244265" y="226438"/>
                  </a:cubicBezTo>
                  <a:cubicBezTo>
                    <a:pt x="260140" y="218501"/>
                    <a:pt x="268077" y="201038"/>
                    <a:pt x="269665" y="183576"/>
                  </a:cubicBezTo>
                  <a:cubicBezTo>
                    <a:pt x="268077" y="169288"/>
                    <a:pt x="256965" y="151826"/>
                    <a:pt x="241090" y="14230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รูปแบบอิสระ: รูปร่าง 44">
              <a:extLst>
                <a:ext uri="{FF2B5EF4-FFF2-40B4-BE49-F238E27FC236}">
                  <a16:creationId xmlns:a16="http://schemas.microsoft.com/office/drawing/2014/main" id="{C446171D-FB1A-4747-9CBB-280B42F8CB4C}"/>
                </a:ext>
              </a:extLst>
            </p:cNvPr>
            <p:cNvSpPr/>
            <p:nvPr/>
          </p:nvSpPr>
          <p:spPr>
            <a:xfrm>
              <a:off x="7391663" y="2106612"/>
              <a:ext cx="184088" cy="186127"/>
            </a:xfrm>
            <a:custGeom>
              <a:avLst/>
              <a:gdLst>
                <a:gd name="connsiteX0" fmla="*/ 166424 w 184088"/>
                <a:gd name="connsiteY0" fmla="*/ 98425 h 186127"/>
                <a:gd name="connsiteX1" fmla="*/ 163249 w 184088"/>
                <a:gd name="connsiteY1" fmla="*/ 96838 h 186127"/>
                <a:gd name="connsiteX2" fmla="*/ 161661 w 184088"/>
                <a:gd name="connsiteY2" fmla="*/ 95250 h 186127"/>
                <a:gd name="connsiteX3" fmla="*/ 155311 w 184088"/>
                <a:gd name="connsiteY3" fmla="*/ 93663 h 186127"/>
                <a:gd name="connsiteX4" fmla="*/ 152136 w 184088"/>
                <a:gd name="connsiteY4" fmla="*/ 92075 h 186127"/>
                <a:gd name="connsiteX5" fmla="*/ 166424 w 184088"/>
                <a:gd name="connsiteY5" fmla="*/ 80963 h 186127"/>
                <a:gd name="connsiteX6" fmla="*/ 180711 w 184088"/>
                <a:gd name="connsiteY6" fmla="*/ 63500 h 186127"/>
                <a:gd name="connsiteX7" fmla="*/ 182299 w 184088"/>
                <a:gd name="connsiteY7" fmla="*/ 39687 h 186127"/>
                <a:gd name="connsiteX8" fmla="*/ 150549 w 184088"/>
                <a:gd name="connsiteY8" fmla="*/ 17462 h 186127"/>
                <a:gd name="connsiteX9" fmla="*/ 115624 w 184088"/>
                <a:gd name="connsiteY9" fmla="*/ 36512 h 186127"/>
                <a:gd name="connsiteX10" fmla="*/ 107686 w 184088"/>
                <a:gd name="connsiteY10" fmla="*/ 57150 h 186127"/>
                <a:gd name="connsiteX11" fmla="*/ 106099 w 184088"/>
                <a:gd name="connsiteY11" fmla="*/ 49213 h 186127"/>
                <a:gd name="connsiteX12" fmla="*/ 104511 w 184088"/>
                <a:gd name="connsiteY12" fmla="*/ 26987 h 186127"/>
                <a:gd name="connsiteX13" fmla="*/ 82286 w 184088"/>
                <a:gd name="connsiteY13" fmla="*/ 3175 h 186127"/>
                <a:gd name="connsiteX14" fmla="*/ 79111 w 184088"/>
                <a:gd name="connsiteY14" fmla="*/ 1587 h 186127"/>
                <a:gd name="connsiteX15" fmla="*/ 53711 w 184088"/>
                <a:gd name="connsiteY15" fmla="*/ 6350 h 186127"/>
                <a:gd name="connsiteX16" fmla="*/ 50536 w 184088"/>
                <a:gd name="connsiteY16" fmla="*/ 9525 h 186127"/>
                <a:gd name="connsiteX17" fmla="*/ 45774 w 184088"/>
                <a:gd name="connsiteY17" fmla="*/ 15875 h 186127"/>
                <a:gd name="connsiteX18" fmla="*/ 42599 w 184088"/>
                <a:gd name="connsiteY18" fmla="*/ 46038 h 186127"/>
                <a:gd name="connsiteX19" fmla="*/ 50536 w 184088"/>
                <a:gd name="connsiteY19" fmla="*/ 61913 h 186127"/>
                <a:gd name="connsiteX20" fmla="*/ 36249 w 184088"/>
                <a:gd name="connsiteY20" fmla="*/ 61913 h 186127"/>
                <a:gd name="connsiteX21" fmla="*/ 4499 w 184088"/>
                <a:gd name="connsiteY21" fmla="*/ 79375 h 186127"/>
                <a:gd name="connsiteX22" fmla="*/ 9261 w 184088"/>
                <a:gd name="connsiteY22" fmla="*/ 117475 h 186127"/>
                <a:gd name="connsiteX23" fmla="*/ 45774 w 184088"/>
                <a:gd name="connsiteY23" fmla="*/ 127000 h 186127"/>
                <a:gd name="connsiteX24" fmla="*/ 50536 w 184088"/>
                <a:gd name="connsiteY24" fmla="*/ 125413 h 186127"/>
                <a:gd name="connsiteX25" fmla="*/ 47361 w 184088"/>
                <a:gd name="connsiteY25" fmla="*/ 136525 h 186127"/>
                <a:gd name="connsiteX26" fmla="*/ 56886 w 184088"/>
                <a:gd name="connsiteY26" fmla="*/ 166687 h 186127"/>
                <a:gd name="connsiteX27" fmla="*/ 63236 w 184088"/>
                <a:gd name="connsiteY27" fmla="*/ 171450 h 186127"/>
                <a:gd name="connsiteX28" fmla="*/ 64824 w 184088"/>
                <a:gd name="connsiteY28" fmla="*/ 174625 h 186127"/>
                <a:gd name="connsiteX29" fmla="*/ 90224 w 184088"/>
                <a:gd name="connsiteY29" fmla="*/ 185737 h 186127"/>
                <a:gd name="connsiteX30" fmla="*/ 109274 w 184088"/>
                <a:gd name="connsiteY30" fmla="*/ 169862 h 186127"/>
                <a:gd name="connsiteX31" fmla="*/ 114036 w 184088"/>
                <a:gd name="connsiteY31" fmla="*/ 161925 h 186127"/>
                <a:gd name="connsiteX32" fmla="*/ 117211 w 184088"/>
                <a:gd name="connsiteY32" fmla="*/ 157163 h 186127"/>
                <a:gd name="connsiteX33" fmla="*/ 120386 w 184088"/>
                <a:gd name="connsiteY33" fmla="*/ 147637 h 186127"/>
                <a:gd name="connsiteX34" fmla="*/ 137849 w 184088"/>
                <a:gd name="connsiteY34" fmla="*/ 152400 h 186127"/>
                <a:gd name="connsiteX35" fmla="*/ 144199 w 184088"/>
                <a:gd name="connsiteY35" fmla="*/ 157163 h 186127"/>
                <a:gd name="connsiteX36" fmla="*/ 166424 w 184088"/>
                <a:gd name="connsiteY36" fmla="*/ 157163 h 186127"/>
                <a:gd name="connsiteX37" fmla="*/ 183886 w 184088"/>
                <a:gd name="connsiteY37" fmla="*/ 128588 h 186127"/>
                <a:gd name="connsiteX38" fmla="*/ 166424 w 184088"/>
                <a:gd name="connsiteY38" fmla="*/ 98425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4088" h="186127">
                  <a:moveTo>
                    <a:pt x="166424" y="98425"/>
                  </a:moveTo>
                  <a:cubicBezTo>
                    <a:pt x="164836" y="98425"/>
                    <a:pt x="164836" y="98425"/>
                    <a:pt x="163249" y="96838"/>
                  </a:cubicBezTo>
                  <a:cubicBezTo>
                    <a:pt x="163249" y="96838"/>
                    <a:pt x="161661" y="95250"/>
                    <a:pt x="161661" y="95250"/>
                  </a:cubicBezTo>
                  <a:cubicBezTo>
                    <a:pt x="160074" y="93663"/>
                    <a:pt x="156899" y="93663"/>
                    <a:pt x="155311" y="93663"/>
                  </a:cubicBezTo>
                  <a:cubicBezTo>
                    <a:pt x="153724" y="93663"/>
                    <a:pt x="153724" y="93663"/>
                    <a:pt x="152136" y="92075"/>
                  </a:cubicBezTo>
                  <a:cubicBezTo>
                    <a:pt x="156899" y="88900"/>
                    <a:pt x="161661" y="84137"/>
                    <a:pt x="166424" y="80963"/>
                  </a:cubicBezTo>
                  <a:cubicBezTo>
                    <a:pt x="172774" y="76200"/>
                    <a:pt x="177536" y="71437"/>
                    <a:pt x="180711" y="63500"/>
                  </a:cubicBezTo>
                  <a:cubicBezTo>
                    <a:pt x="183886" y="55562"/>
                    <a:pt x="185474" y="47625"/>
                    <a:pt x="182299" y="39687"/>
                  </a:cubicBezTo>
                  <a:cubicBezTo>
                    <a:pt x="177536" y="25400"/>
                    <a:pt x="163249" y="19050"/>
                    <a:pt x="150549" y="17462"/>
                  </a:cubicBezTo>
                  <a:cubicBezTo>
                    <a:pt x="136261" y="15875"/>
                    <a:pt x="123561" y="23812"/>
                    <a:pt x="115624" y="36512"/>
                  </a:cubicBezTo>
                  <a:cubicBezTo>
                    <a:pt x="110861" y="42862"/>
                    <a:pt x="109274" y="49213"/>
                    <a:pt x="107686" y="57150"/>
                  </a:cubicBezTo>
                  <a:cubicBezTo>
                    <a:pt x="107686" y="53975"/>
                    <a:pt x="106099" y="52387"/>
                    <a:pt x="106099" y="49213"/>
                  </a:cubicBezTo>
                  <a:cubicBezTo>
                    <a:pt x="106099" y="41275"/>
                    <a:pt x="106099" y="34925"/>
                    <a:pt x="104511" y="26987"/>
                  </a:cubicBezTo>
                  <a:cubicBezTo>
                    <a:pt x="101336" y="17462"/>
                    <a:pt x="93399" y="7937"/>
                    <a:pt x="82286" y="3175"/>
                  </a:cubicBezTo>
                  <a:cubicBezTo>
                    <a:pt x="80699" y="3175"/>
                    <a:pt x="80699" y="1587"/>
                    <a:pt x="79111" y="1587"/>
                  </a:cubicBezTo>
                  <a:cubicBezTo>
                    <a:pt x="71174" y="-1587"/>
                    <a:pt x="60061" y="0"/>
                    <a:pt x="53711" y="6350"/>
                  </a:cubicBezTo>
                  <a:cubicBezTo>
                    <a:pt x="52124" y="7937"/>
                    <a:pt x="52124" y="7937"/>
                    <a:pt x="50536" y="9525"/>
                  </a:cubicBezTo>
                  <a:cubicBezTo>
                    <a:pt x="48949" y="11112"/>
                    <a:pt x="47361" y="12700"/>
                    <a:pt x="45774" y="15875"/>
                  </a:cubicBezTo>
                  <a:cubicBezTo>
                    <a:pt x="41011" y="23812"/>
                    <a:pt x="39424" y="36512"/>
                    <a:pt x="42599" y="46038"/>
                  </a:cubicBezTo>
                  <a:cubicBezTo>
                    <a:pt x="44186" y="52387"/>
                    <a:pt x="47361" y="57150"/>
                    <a:pt x="50536" y="61913"/>
                  </a:cubicBezTo>
                  <a:cubicBezTo>
                    <a:pt x="45774" y="61913"/>
                    <a:pt x="41011" y="60325"/>
                    <a:pt x="36249" y="61913"/>
                  </a:cubicBezTo>
                  <a:cubicBezTo>
                    <a:pt x="23549" y="63500"/>
                    <a:pt x="10849" y="68262"/>
                    <a:pt x="4499" y="79375"/>
                  </a:cubicBezTo>
                  <a:cubicBezTo>
                    <a:pt x="-3439" y="92075"/>
                    <a:pt x="-264" y="107950"/>
                    <a:pt x="9261" y="117475"/>
                  </a:cubicBezTo>
                  <a:cubicBezTo>
                    <a:pt x="18786" y="127000"/>
                    <a:pt x="33074" y="130175"/>
                    <a:pt x="45774" y="127000"/>
                  </a:cubicBezTo>
                  <a:cubicBezTo>
                    <a:pt x="47361" y="127000"/>
                    <a:pt x="48949" y="125413"/>
                    <a:pt x="50536" y="125413"/>
                  </a:cubicBezTo>
                  <a:cubicBezTo>
                    <a:pt x="48949" y="128588"/>
                    <a:pt x="48949" y="131762"/>
                    <a:pt x="47361" y="136525"/>
                  </a:cubicBezTo>
                  <a:cubicBezTo>
                    <a:pt x="45774" y="147637"/>
                    <a:pt x="50536" y="157163"/>
                    <a:pt x="56886" y="166687"/>
                  </a:cubicBezTo>
                  <a:cubicBezTo>
                    <a:pt x="58474" y="168275"/>
                    <a:pt x="60061" y="169862"/>
                    <a:pt x="63236" y="171450"/>
                  </a:cubicBezTo>
                  <a:cubicBezTo>
                    <a:pt x="63236" y="173038"/>
                    <a:pt x="63236" y="173038"/>
                    <a:pt x="64824" y="174625"/>
                  </a:cubicBezTo>
                  <a:cubicBezTo>
                    <a:pt x="69586" y="184150"/>
                    <a:pt x="79111" y="187325"/>
                    <a:pt x="90224" y="185737"/>
                  </a:cubicBezTo>
                  <a:cubicBezTo>
                    <a:pt x="98161" y="184150"/>
                    <a:pt x="104511" y="176213"/>
                    <a:pt x="109274" y="169862"/>
                  </a:cubicBezTo>
                  <a:cubicBezTo>
                    <a:pt x="110861" y="168275"/>
                    <a:pt x="112449" y="165100"/>
                    <a:pt x="114036" y="161925"/>
                  </a:cubicBezTo>
                  <a:cubicBezTo>
                    <a:pt x="115624" y="160338"/>
                    <a:pt x="115624" y="158750"/>
                    <a:pt x="117211" y="157163"/>
                  </a:cubicBezTo>
                  <a:cubicBezTo>
                    <a:pt x="118799" y="153987"/>
                    <a:pt x="120386" y="150812"/>
                    <a:pt x="120386" y="147637"/>
                  </a:cubicBezTo>
                  <a:cubicBezTo>
                    <a:pt x="125149" y="150812"/>
                    <a:pt x="131499" y="152400"/>
                    <a:pt x="137849" y="152400"/>
                  </a:cubicBezTo>
                  <a:cubicBezTo>
                    <a:pt x="139436" y="153987"/>
                    <a:pt x="142611" y="155575"/>
                    <a:pt x="144199" y="157163"/>
                  </a:cubicBezTo>
                  <a:cubicBezTo>
                    <a:pt x="152136" y="160338"/>
                    <a:pt x="158486" y="160338"/>
                    <a:pt x="166424" y="157163"/>
                  </a:cubicBezTo>
                  <a:cubicBezTo>
                    <a:pt x="177536" y="152400"/>
                    <a:pt x="182299" y="139700"/>
                    <a:pt x="183886" y="128588"/>
                  </a:cubicBezTo>
                  <a:cubicBezTo>
                    <a:pt x="185474" y="115887"/>
                    <a:pt x="177536" y="104775"/>
                    <a:pt x="166424" y="98425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รูปแบบอิสระ: รูปร่าง 45">
              <a:extLst>
                <a:ext uri="{FF2B5EF4-FFF2-40B4-BE49-F238E27FC236}">
                  <a16:creationId xmlns:a16="http://schemas.microsoft.com/office/drawing/2014/main" id="{9BF13616-0B0C-4A77-81A8-6B9CD7AF36D0}"/>
                </a:ext>
              </a:extLst>
            </p:cNvPr>
            <p:cNvSpPr/>
            <p:nvPr/>
          </p:nvSpPr>
          <p:spPr>
            <a:xfrm>
              <a:off x="441939" y="914796"/>
              <a:ext cx="259260" cy="196978"/>
            </a:xfrm>
            <a:custGeom>
              <a:avLst/>
              <a:gdLst>
                <a:gd name="connsiteX0" fmla="*/ 216873 w 259260"/>
                <a:gd name="connsiteY0" fmla="*/ 31353 h 196978"/>
                <a:gd name="connsiteX1" fmla="*/ 189886 w 259260"/>
                <a:gd name="connsiteY1" fmla="*/ 48816 h 196978"/>
                <a:gd name="connsiteX2" fmla="*/ 158136 w 259260"/>
                <a:gd name="connsiteY2" fmla="*/ 7541 h 196978"/>
                <a:gd name="connsiteX3" fmla="*/ 116861 w 259260"/>
                <a:gd name="connsiteY3" fmla="*/ 9128 h 196978"/>
                <a:gd name="connsiteX4" fmla="*/ 89873 w 259260"/>
                <a:gd name="connsiteY4" fmla="*/ 82153 h 196978"/>
                <a:gd name="connsiteX5" fmla="*/ 88286 w 259260"/>
                <a:gd name="connsiteY5" fmla="*/ 80566 h 196978"/>
                <a:gd name="connsiteX6" fmla="*/ 7323 w 259260"/>
                <a:gd name="connsiteY6" fmla="*/ 96441 h 196978"/>
                <a:gd name="connsiteX7" fmla="*/ 32723 w 259260"/>
                <a:gd name="connsiteY7" fmla="*/ 185341 h 196978"/>
                <a:gd name="connsiteX8" fmla="*/ 132736 w 259260"/>
                <a:gd name="connsiteY8" fmla="*/ 186928 h 196978"/>
                <a:gd name="connsiteX9" fmla="*/ 153373 w 259260"/>
                <a:gd name="connsiteY9" fmla="*/ 163116 h 196978"/>
                <a:gd name="connsiteX10" fmla="*/ 169248 w 259260"/>
                <a:gd name="connsiteY10" fmla="*/ 167878 h 196978"/>
                <a:gd name="connsiteX11" fmla="*/ 235923 w 259260"/>
                <a:gd name="connsiteY11" fmla="*/ 129778 h 196978"/>
                <a:gd name="connsiteX12" fmla="*/ 258148 w 259260"/>
                <a:gd name="connsiteY12" fmla="*/ 55166 h 196978"/>
                <a:gd name="connsiteX13" fmla="*/ 216873 w 259260"/>
                <a:gd name="connsiteY13" fmla="*/ 31353 h 19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9260" h="196978">
                  <a:moveTo>
                    <a:pt x="216873" y="31353"/>
                  </a:moveTo>
                  <a:cubicBezTo>
                    <a:pt x="207348" y="36116"/>
                    <a:pt x="199411" y="42466"/>
                    <a:pt x="189886" y="48816"/>
                  </a:cubicBezTo>
                  <a:cubicBezTo>
                    <a:pt x="181948" y="32941"/>
                    <a:pt x="172423" y="18653"/>
                    <a:pt x="158136" y="7541"/>
                  </a:cubicBezTo>
                  <a:cubicBezTo>
                    <a:pt x="147023" y="-1984"/>
                    <a:pt x="127973" y="-3572"/>
                    <a:pt x="116861" y="9128"/>
                  </a:cubicBezTo>
                  <a:cubicBezTo>
                    <a:pt x="97811" y="29766"/>
                    <a:pt x="89873" y="56753"/>
                    <a:pt x="89873" y="82153"/>
                  </a:cubicBezTo>
                  <a:cubicBezTo>
                    <a:pt x="89873" y="82153"/>
                    <a:pt x="88286" y="82153"/>
                    <a:pt x="88286" y="80566"/>
                  </a:cubicBezTo>
                  <a:cubicBezTo>
                    <a:pt x="61298" y="64691"/>
                    <a:pt x="23198" y="66278"/>
                    <a:pt x="7323" y="96441"/>
                  </a:cubicBezTo>
                  <a:cubicBezTo>
                    <a:pt x="-10139" y="126603"/>
                    <a:pt x="5736" y="166291"/>
                    <a:pt x="32723" y="185341"/>
                  </a:cubicBezTo>
                  <a:cubicBezTo>
                    <a:pt x="62886" y="204391"/>
                    <a:pt x="100986" y="196453"/>
                    <a:pt x="132736" y="186928"/>
                  </a:cubicBezTo>
                  <a:cubicBezTo>
                    <a:pt x="143848" y="183753"/>
                    <a:pt x="151786" y="174228"/>
                    <a:pt x="153373" y="163116"/>
                  </a:cubicBezTo>
                  <a:cubicBezTo>
                    <a:pt x="158136" y="166291"/>
                    <a:pt x="164486" y="167878"/>
                    <a:pt x="169248" y="167878"/>
                  </a:cubicBezTo>
                  <a:cubicBezTo>
                    <a:pt x="196236" y="163116"/>
                    <a:pt x="220048" y="152003"/>
                    <a:pt x="235923" y="129778"/>
                  </a:cubicBezTo>
                  <a:cubicBezTo>
                    <a:pt x="251798" y="109141"/>
                    <a:pt x="262911" y="82153"/>
                    <a:pt x="258148" y="55166"/>
                  </a:cubicBezTo>
                  <a:cubicBezTo>
                    <a:pt x="258148" y="31353"/>
                    <a:pt x="237511" y="21828"/>
                    <a:pt x="216873" y="31353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6" name="ตัวแทนข้อความ 2">
            <a:extLst>
              <a:ext uri="{FF2B5EF4-FFF2-40B4-BE49-F238E27FC236}">
                <a16:creationId xmlns:a16="http://schemas.microsoft.com/office/drawing/2014/main" id="{473B1B60-A3BD-40CD-BE63-0730AFCB58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0547" y="535517"/>
            <a:ext cx="3999243" cy="645871"/>
          </a:xfrm>
        </p:spPr>
        <p:txBody>
          <a:bodyPr>
            <a:noAutofit/>
          </a:bodyPr>
          <a:lstStyle>
            <a:lvl1pPr marL="0" indent="0" algn="r">
              <a:buNone/>
              <a:defRPr sz="48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</a:t>
            </a:r>
          </a:p>
          <a:p>
            <a:pPr lvl="0"/>
            <a:endParaRPr lang="en-US" dirty="0"/>
          </a:p>
        </p:txBody>
      </p:sp>
      <p:sp>
        <p:nvSpPr>
          <p:cNvPr id="87" name="ตัวแทนข้อความ 2">
            <a:extLst>
              <a:ext uri="{FF2B5EF4-FFF2-40B4-BE49-F238E27FC236}">
                <a16:creationId xmlns:a16="http://schemas.microsoft.com/office/drawing/2014/main" id="{44708854-44D9-4036-A197-4061D8EB6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0547" y="1194330"/>
            <a:ext cx="3999243" cy="379432"/>
          </a:xfrm>
        </p:spPr>
        <p:txBody>
          <a:bodyPr>
            <a:noAutofit/>
          </a:bodyPr>
          <a:lstStyle>
            <a:lvl1pPr marL="0" indent="0" algn="r">
              <a:buNone/>
              <a:defRPr sz="22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 err="1"/>
              <a:t>Powerpoint</a:t>
            </a:r>
            <a:r>
              <a:rPr lang="en-US" dirty="0"/>
              <a:t> Template</a:t>
            </a:r>
          </a:p>
        </p:txBody>
      </p:sp>
      <p:sp>
        <p:nvSpPr>
          <p:cNvPr id="88" name="ตัวแทนข้อความ 2">
            <a:extLst>
              <a:ext uri="{FF2B5EF4-FFF2-40B4-BE49-F238E27FC236}">
                <a16:creationId xmlns:a16="http://schemas.microsoft.com/office/drawing/2014/main" id="{830BBBC2-209F-40F5-BB06-D72E27E2F78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77907" y="3038798"/>
            <a:ext cx="2188935" cy="1061881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105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has been</a:t>
            </a:r>
            <a:r>
              <a:rPr lang="th-TH" dirty="0"/>
              <a:t> </a:t>
            </a:r>
            <a:r>
              <a:rPr lang="en-US" dirty="0"/>
              <a:t>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" name="ตัวแทนตาราง 2">
            <a:extLst>
              <a:ext uri="{FF2B5EF4-FFF2-40B4-BE49-F238E27FC236}">
                <a16:creationId xmlns:a16="http://schemas.microsoft.com/office/drawing/2014/main" id="{48390E91-4542-4BB8-B082-4572121201FC}"/>
              </a:ext>
            </a:extLst>
          </p:cNvPr>
          <p:cNvSpPr>
            <a:spLocks noGrp="1"/>
          </p:cNvSpPr>
          <p:nvPr>
            <p:ph type="tbl" sz="quarter" idx="27"/>
          </p:nvPr>
        </p:nvSpPr>
        <p:spPr>
          <a:xfrm>
            <a:off x="571500" y="1381125"/>
            <a:ext cx="4495800" cy="32353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9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ราฟิก 1">
            <a:extLst>
              <a:ext uri="{FF2B5EF4-FFF2-40B4-BE49-F238E27FC236}">
                <a16:creationId xmlns:a16="http://schemas.microsoft.com/office/drawing/2014/main" id="{2A019438-F755-476F-B7E7-5DB2F6F3B33C}"/>
              </a:ext>
            </a:extLst>
          </p:cNvPr>
          <p:cNvGrpSpPr/>
          <p:nvPr/>
        </p:nvGrpSpPr>
        <p:grpSpPr>
          <a:xfrm>
            <a:off x="480648" y="446919"/>
            <a:ext cx="8692152" cy="4393661"/>
            <a:chOff x="451848" y="374919"/>
            <a:chExt cx="8692152" cy="4393661"/>
          </a:xfrm>
        </p:grpSpPr>
        <p:grpSp>
          <p:nvGrpSpPr>
            <p:cNvPr id="4" name="กราฟิก 1">
              <a:extLst>
                <a:ext uri="{FF2B5EF4-FFF2-40B4-BE49-F238E27FC236}">
                  <a16:creationId xmlns:a16="http://schemas.microsoft.com/office/drawing/2014/main" id="{2A019438-F755-476F-B7E7-5DB2F6F3B33C}"/>
                </a:ext>
              </a:extLst>
            </p:cNvPr>
            <p:cNvGrpSpPr/>
            <p:nvPr/>
          </p:nvGrpSpPr>
          <p:grpSpPr>
            <a:xfrm>
              <a:off x="4225877" y="2835640"/>
              <a:ext cx="452501" cy="913993"/>
              <a:chOff x="4225877" y="2835640"/>
              <a:chExt cx="452501" cy="913993"/>
            </a:xfrm>
            <a:solidFill>
              <a:schemeClr val="accent1"/>
            </a:solidFill>
          </p:grpSpPr>
          <p:sp>
            <p:nvSpPr>
              <p:cNvPr id="5" name="รูปแบบอิสระ: รูปร่าง 4">
                <a:extLst>
                  <a:ext uri="{FF2B5EF4-FFF2-40B4-BE49-F238E27FC236}">
                    <a16:creationId xmlns:a16="http://schemas.microsoft.com/office/drawing/2014/main" id="{CD696AA3-9F74-4308-85E4-94281401F6E5}"/>
                  </a:ext>
                </a:extLst>
              </p:cNvPr>
              <p:cNvSpPr/>
              <p:nvPr/>
            </p:nvSpPr>
            <p:spPr>
              <a:xfrm>
                <a:off x="4225877" y="3093742"/>
                <a:ext cx="398218" cy="655891"/>
              </a:xfrm>
              <a:custGeom>
                <a:avLst/>
                <a:gdLst>
                  <a:gd name="connsiteX0" fmla="*/ 34339 w 398218"/>
                  <a:gd name="connsiteY0" fmla="*/ 577216 h 655891"/>
                  <a:gd name="connsiteX1" fmla="*/ 20063 w 398218"/>
                  <a:gd name="connsiteY1" fmla="*/ 161642 h 655891"/>
                  <a:gd name="connsiteX2" fmla="*/ 397569 w 398218"/>
                  <a:gd name="connsiteY2" fmla="*/ 179090 h 655891"/>
                  <a:gd name="connsiteX3" fmla="*/ 34339 w 398218"/>
                  <a:gd name="connsiteY3" fmla="*/ 577216 h 65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8218" h="655891">
                    <a:moveTo>
                      <a:pt x="34339" y="577216"/>
                    </a:moveTo>
                    <a:cubicBezTo>
                      <a:pt x="34339" y="577216"/>
                      <a:pt x="-32280" y="428117"/>
                      <a:pt x="20063" y="161642"/>
                    </a:cubicBezTo>
                    <a:cubicBezTo>
                      <a:pt x="75579" y="-115936"/>
                      <a:pt x="415017" y="14129"/>
                      <a:pt x="397569" y="179090"/>
                    </a:cubicBezTo>
                    <a:cubicBezTo>
                      <a:pt x="376949" y="356739"/>
                      <a:pt x="112060" y="845277"/>
                      <a:pt x="34339" y="577216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รูปแบบอิสระ: รูปร่าง 5">
                <a:extLst>
                  <a:ext uri="{FF2B5EF4-FFF2-40B4-BE49-F238E27FC236}">
                    <a16:creationId xmlns:a16="http://schemas.microsoft.com/office/drawing/2014/main" id="{6B462BF7-E32C-480D-A2F9-EA27EF71260D}"/>
                  </a:ext>
                </a:extLst>
              </p:cNvPr>
              <p:cNvSpPr/>
              <p:nvPr/>
            </p:nvSpPr>
            <p:spPr>
              <a:xfrm>
                <a:off x="4276077" y="3203040"/>
                <a:ext cx="158615" cy="60274"/>
              </a:xfrm>
              <a:custGeom>
                <a:avLst/>
                <a:gdLst>
                  <a:gd name="connsiteX0" fmla="*/ 0 w 158615"/>
                  <a:gd name="connsiteY0" fmla="*/ 0 h 60274"/>
                  <a:gd name="connsiteX1" fmla="*/ 158616 w 158615"/>
                  <a:gd name="connsiteY1" fmla="*/ 60274 h 6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8615" h="60274">
                    <a:moveTo>
                      <a:pt x="0" y="0"/>
                    </a:moveTo>
                    <a:cubicBezTo>
                      <a:pt x="0" y="0"/>
                      <a:pt x="87239" y="52343"/>
                      <a:pt x="158616" y="60274"/>
                    </a:cubicBezTo>
                  </a:path>
                </a:pathLst>
              </a:custGeom>
              <a:solidFill>
                <a:srgbClr val="FEB560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รูปแบบอิสระ: รูปร่าง 6">
                <a:extLst>
                  <a:ext uri="{FF2B5EF4-FFF2-40B4-BE49-F238E27FC236}">
                    <a16:creationId xmlns:a16="http://schemas.microsoft.com/office/drawing/2014/main" id="{255CCC33-6645-4BD2-AAA3-F4B1B7A20F2A}"/>
                  </a:ext>
                </a:extLst>
              </p:cNvPr>
              <p:cNvSpPr/>
              <p:nvPr/>
            </p:nvSpPr>
            <p:spPr>
              <a:xfrm>
                <a:off x="4379178" y="3434620"/>
                <a:ext cx="172891" cy="44075"/>
              </a:xfrm>
              <a:custGeom>
                <a:avLst/>
                <a:gdLst>
                  <a:gd name="connsiteX0" fmla="*/ 172891 w 172891"/>
                  <a:gd name="connsiteY0" fmla="*/ 42826 h 44075"/>
                  <a:gd name="connsiteX1" fmla="*/ 0 w 172891"/>
                  <a:gd name="connsiteY1" fmla="*/ 0 h 44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2891" h="44075">
                    <a:moveTo>
                      <a:pt x="172891" y="42826"/>
                    </a:moveTo>
                    <a:cubicBezTo>
                      <a:pt x="172891" y="42826"/>
                      <a:pt x="88825" y="55516"/>
                      <a:pt x="0" y="0"/>
                    </a:cubicBezTo>
                  </a:path>
                </a:pathLst>
              </a:custGeom>
              <a:solidFill>
                <a:srgbClr val="FEB560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รูปแบบอิสระ: รูปร่าง 7">
                <a:extLst>
                  <a:ext uri="{FF2B5EF4-FFF2-40B4-BE49-F238E27FC236}">
                    <a16:creationId xmlns:a16="http://schemas.microsoft.com/office/drawing/2014/main" id="{3DFBDC3A-340C-4534-AA8A-64C07FCA09FF}"/>
                  </a:ext>
                </a:extLst>
              </p:cNvPr>
              <p:cNvSpPr/>
              <p:nvPr/>
            </p:nvSpPr>
            <p:spPr>
              <a:xfrm>
                <a:off x="4372833" y="3504411"/>
                <a:ext cx="153857" cy="34166"/>
              </a:xfrm>
              <a:custGeom>
                <a:avLst/>
                <a:gdLst>
                  <a:gd name="connsiteX0" fmla="*/ 153857 w 153857"/>
                  <a:gd name="connsiteY0" fmla="*/ 25378 h 34166"/>
                  <a:gd name="connsiteX1" fmla="*/ 0 w 153857"/>
                  <a:gd name="connsiteY1" fmla="*/ 0 h 34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857" h="34166">
                    <a:moveTo>
                      <a:pt x="153857" y="25378"/>
                    </a:moveTo>
                    <a:cubicBezTo>
                      <a:pt x="153857" y="25378"/>
                      <a:pt x="88825" y="57102"/>
                      <a:pt x="0" y="0"/>
                    </a:cubicBezTo>
                  </a:path>
                </a:pathLst>
              </a:custGeom>
              <a:solidFill>
                <a:srgbClr val="FEB560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รูปแบบอิสระ: รูปร่าง 8">
                <a:extLst>
                  <a:ext uri="{FF2B5EF4-FFF2-40B4-BE49-F238E27FC236}">
                    <a16:creationId xmlns:a16="http://schemas.microsoft.com/office/drawing/2014/main" id="{3A5FDF7E-0327-4C88-AB48-CDCC323E8AE2}"/>
                  </a:ext>
                </a:extLst>
              </p:cNvPr>
              <p:cNvSpPr/>
              <p:nvPr/>
            </p:nvSpPr>
            <p:spPr>
              <a:xfrm>
                <a:off x="4356595" y="2835640"/>
                <a:ext cx="321783" cy="322987"/>
              </a:xfrm>
              <a:custGeom>
                <a:avLst/>
                <a:gdLst>
                  <a:gd name="connsiteX0" fmla="*/ 122510 w 321783"/>
                  <a:gd name="connsiteY0" fmla="*/ 322988 h 322987"/>
                  <a:gd name="connsiteX1" fmla="*/ 44788 w 321783"/>
                  <a:gd name="connsiteY1" fmla="*/ 2584 h 322987"/>
                  <a:gd name="connsiteX2" fmla="*/ 127269 w 321783"/>
                  <a:gd name="connsiteY2" fmla="*/ 269058 h 322987"/>
                  <a:gd name="connsiteX3" fmla="*/ 303332 w 321783"/>
                  <a:gd name="connsiteY3" fmla="*/ 72374 h 322987"/>
                  <a:gd name="connsiteX4" fmla="*/ 122510 w 321783"/>
                  <a:gd name="connsiteY4" fmla="*/ 322988 h 322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783" h="322987">
                    <a:moveTo>
                      <a:pt x="122510" y="322988"/>
                    </a:moveTo>
                    <a:cubicBezTo>
                      <a:pt x="122510" y="322988"/>
                      <a:pt x="-90035" y="43824"/>
                      <a:pt x="44788" y="2584"/>
                    </a:cubicBezTo>
                    <a:cubicBezTo>
                      <a:pt x="152647" y="-30726"/>
                      <a:pt x="127269" y="269058"/>
                      <a:pt x="127269" y="269058"/>
                    </a:cubicBezTo>
                    <a:cubicBezTo>
                      <a:pt x="127269" y="269058"/>
                      <a:pt x="197060" y="-5347"/>
                      <a:pt x="303332" y="72374"/>
                    </a:cubicBezTo>
                    <a:cubicBezTo>
                      <a:pt x="393743" y="140579"/>
                      <a:pt x="122510" y="322988"/>
                      <a:pt x="122510" y="322988"/>
                    </a:cubicBezTo>
                    <a:close/>
                  </a:path>
                </a:pathLst>
              </a:custGeom>
              <a:solidFill>
                <a:srgbClr val="98BD60"/>
              </a:solidFill>
              <a:ln w="15852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" name="กราฟิก 1">
              <a:extLst>
                <a:ext uri="{FF2B5EF4-FFF2-40B4-BE49-F238E27FC236}">
                  <a16:creationId xmlns:a16="http://schemas.microsoft.com/office/drawing/2014/main" id="{2A019438-F755-476F-B7E7-5DB2F6F3B33C}"/>
                </a:ext>
              </a:extLst>
            </p:cNvPr>
            <p:cNvGrpSpPr/>
            <p:nvPr/>
          </p:nvGrpSpPr>
          <p:grpSpPr>
            <a:xfrm>
              <a:off x="7156434" y="3089715"/>
              <a:ext cx="344975" cy="680146"/>
              <a:chOff x="7156434" y="3089715"/>
              <a:chExt cx="344975" cy="680146"/>
            </a:xfrm>
            <a:solidFill>
              <a:schemeClr val="accent1"/>
            </a:solidFill>
          </p:grpSpPr>
          <p:sp>
            <p:nvSpPr>
              <p:cNvPr id="11" name="รูปแบบอิสระ: รูปร่าง 10">
                <a:extLst>
                  <a:ext uri="{FF2B5EF4-FFF2-40B4-BE49-F238E27FC236}">
                    <a16:creationId xmlns:a16="http://schemas.microsoft.com/office/drawing/2014/main" id="{0CDF2177-9C93-46CB-B845-F2CD25E928B1}"/>
                  </a:ext>
                </a:extLst>
              </p:cNvPr>
              <p:cNvSpPr/>
              <p:nvPr/>
            </p:nvSpPr>
            <p:spPr>
              <a:xfrm>
                <a:off x="7205712" y="3278014"/>
                <a:ext cx="295697" cy="491846"/>
              </a:xfrm>
              <a:custGeom>
                <a:avLst/>
                <a:gdLst>
                  <a:gd name="connsiteX0" fmla="*/ 166548 w 295697"/>
                  <a:gd name="connsiteY0" fmla="*/ 459562 h 491846"/>
                  <a:gd name="connsiteX1" fmla="*/ 9518 w 295697"/>
                  <a:gd name="connsiteY1" fmla="*/ 188329 h 491846"/>
                  <a:gd name="connsiteX2" fmla="*/ 264890 w 295697"/>
                  <a:gd name="connsiteY2" fmla="*/ 66195 h 491846"/>
                  <a:gd name="connsiteX3" fmla="*/ 166548 w 295697"/>
                  <a:gd name="connsiteY3" fmla="*/ 459562 h 491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697" h="491846">
                    <a:moveTo>
                      <a:pt x="166548" y="459562"/>
                    </a:moveTo>
                    <a:cubicBezTo>
                      <a:pt x="166548" y="459562"/>
                      <a:pt x="69792" y="385013"/>
                      <a:pt x="9518" y="188329"/>
                    </a:cubicBezTo>
                    <a:cubicBezTo>
                      <a:pt x="-53928" y="-16286"/>
                      <a:pt x="218891" y="-49595"/>
                      <a:pt x="264890" y="66195"/>
                    </a:cubicBezTo>
                    <a:cubicBezTo>
                      <a:pt x="317233" y="191501"/>
                      <a:pt x="314061" y="610247"/>
                      <a:pt x="166548" y="459562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รูปแบบอิสระ: รูปร่าง 11">
                <a:extLst>
                  <a:ext uri="{FF2B5EF4-FFF2-40B4-BE49-F238E27FC236}">
                    <a16:creationId xmlns:a16="http://schemas.microsoft.com/office/drawing/2014/main" id="{B4EC87C0-341C-4223-9651-4F35928088E5}"/>
                  </a:ext>
                </a:extLst>
              </p:cNvPr>
              <p:cNvSpPr/>
              <p:nvPr/>
            </p:nvSpPr>
            <p:spPr>
              <a:xfrm>
                <a:off x="7216816" y="3406069"/>
                <a:ext cx="125306" cy="16059"/>
              </a:xfrm>
              <a:custGeom>
                <a:avLst/>
                <a:gdLst>
                  <a:gd name="connsiteX0" fmla="*/ 0 w 125306"/>
                  <a:gd name="connsiteY0" fmla="*/ 15862 h 16059"/>
                  <a:gd name="connsiteX1" fmla="*/ 125306 w 125306"/>
                  <a:gd name="connsiteY1" fmla="*/ 0 h 16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5306" h="16059">
                    <a:moveTo>
                      <a:pt x="0" y="15862"/>
                    </a:moveTo>
                    <a:cubicBezTo>
                      <a:pt x="0" y="15862"/>
                      <a:pt x="76135" y="19034"/>
                      <a:pt x="125306" y="0"/>
                    </a:cubicBezTo>
                  </a:path>
                </a:pathLst>
              </a:custGeom>
              <a:solidFill>
                <a:srgbClr val="FEB560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รูปแบบอิสระ: รูปร่าง 12">
                <a:extLst>
                  <a:ext uri="{FF2B5EF4-FFF2-40B4-BE49-F238E27FC236}">
                    <a16:creationId xmlns:a16="http://schemas.microsoft.com/office/drawing/2014/main" id="{3B75645B-A4C8-40F5-A930-F037DA0BCB3E}"/>
                  </a:ext>
                </a:extLst>
              </p:cNvPr>
              <p:cNvSpPr/>
              <p:nvPr/>
            </p:nvSpPr>
            <p:spPr>
              <a:xfrm>
                <a:off x="7369088" y="3505997"/>
                <a:ext cx="130064" cy="33721"/>
              </a:xfrm>
              <a:custGeom>
                <a:avLst/>
                <a:gdLst>
                  <a:gd name="connsiteX0" fmla="*/ 130065 w 130064"/>
                  <a:gd name="connsiteY0" fmla="*/ 0 h 33721"/>
                  <a:gd name="connsiteX1" fmla="*/ 0 w 130064"/>
                  <a:gd name="connsiteY1" fmla="*/ 33309 h 33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064" h="33721">
                    <a:moveTo>
                      <a:pt x="130065" y="0"/>
                    </a:moveTo>
                    <a:cubicBezTo>
                      <a:pt x="130065" y="0"/>
                      <a:pt x="79308" y="38068"/>
                      <a:pt x="0" y="33309"/>
                    </a:cubicBezTo>
                  </a:path>
                </a:pathLst>
              </a:custGeom>
              <a:solidFill>
                <a:srgbClr val="FEB560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รูปแบบอิสระ: รูปร่าง 13">
                <a:extLst>
                  <a:ext uri="{FF2B5EF4-FFF2-40B4-BE49-F238E27FC236}">
                    <a16:creationId xmlns:a16="http://schemas.microsoft.com/office/drawing/2014/main" id="{8DB7888E-E3E3-4E1C-B916-D085FB90DF34}"/>
                  </a:ext>
                </a:extLst>
              </p:cNvPr>
              <p:cNvSpPr/>
              <p:nvPr/>
            </p:nvSpPr>
            <p:spPr>
              <a:xfrm>
                <a:off x="7388121" y="3550409"/>
                <a:ext cx="111031" cy="38688"/>
              </a:xfrm>
              <a:custGeom>
                <a:avLst/>
                <a:gdLst>
                  <a:gd name="connsiteX0" fmla="*/ 111031 w 111031"/>
                  <a:gd name="connsiteY0" fmla="*/ 0 h 38688"/>
                  <a:gd name="connsiteX1" fmla="*/ 0 w 111031"/>
                  <a:gd name="connsiteY1" fmla="*/ 38068 h 38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1031" h="38688">
                    <a:moveTo>
                      <a:pt x="111031" y="0"/>
                    </a:moveTo>
                    <a:cubicBezTo>
                      <a:pt x="111031" y="0"/>
                      <a:pt x="79308" y="44413"/>
                      <a:pt x="0" y="38068"/>
                    </a:cubicBezTo>
                  </a:path>
                </a:pathLst>
              </a:custGeom>
              <a:solidFill>
                <a:srgbClr val="FEB560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รูปแบบอิสระ: รูปร่าง 14">
                <a:extLst>
                  <a:ext uri="{FF2B5EF4-FFF2-40B4-BE49-F238E27FC236}">
                    <a16:creationId xmlns:a16="http://schemas.microsoft.com/office/drawing/2014/main" id="{68530CF8-C5CA-4F8C-AEB1-5617D0147D3A}"/>
                  </a:ext>
                </a:extLst>
              </p:cNvPr>
              <p:cNvSpPr/>
              <p:nvPr/>
            </p:nvSpPr>
            <p:spPr>
              <a:xfrm>
                <a:off x="7156434" y="3089715"/>
                <a:ext cx="240363" cy="230701"/>
              </a:xfrm>
              <a:custGeom>
                <a:avLst/>
                <a:gdLst>
                  <a:gd name="connsiteX0" fmla="*/ 179344 w 240363"/>
                  <a:gd name="connsiteY0" fmla="*/ 230702 h 230701"/>
                  <a:gd name="connsiteX1" fmla="*/ 14383 w 240363"/>
                  <a:gd name="connsiteY1" fmla="*/ 45121 h 230701"/>
                  <a:gd name="connsiteX2" fmla="*/ 163482 w 240363"/>
                  <a:gd name="connsiteY2" fmla="*/ 192634 h 230701"/>
                  <a:gd name="connsiteX3" fmla="*/ 209481 w 240363"/>
                  <a:gd name="connsiteY3" fmla="*/ 708 h 230701"/>
                  <a:gd name="connsiteX4" fmla="*/ 179344 w 240363"/>
                  <a:gd name="connsiteY4" fmla="*/ 230702 h 230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0363" h="230701">
                    <a:moveTo>
                      <a:pt x="179344" y="230702"/>
                    </a:moveTo>
                    <a:cubicBezTo>
                      <a:pt x="179344" y="230702"/>
                      <a:pt x="-60166" y="121257"/>
                      <a:pt x="14383" y="45121"/>
                    </a:cubicBezTo>
                    <a:cubicBezTo>
                      <a:pt x="74657" y="-15153"/>
                      <a:pt x="163482" y="192634"/>
                      <a:pt x="163482" y="192634"/>
                    </a:cubicBezTo>
                    <a:cubicBezTo>
                      <a:pt x="163482" y="192634"/>
                      <a:pt x="112725" y="-13567"/>
                      <a:pt x="209481" y="708"/>
                    </a:cubicBezTo>
                    <a:cubicBezTo>
                      <a:pt x="293548" y="13398"/>
                      <a:pt x="179344" y="230702"/>
                      <a:pt x="179344" y="230702"/>
                    </a:cubicBezTo>
                    <a:close/>
                  </a:path>
                </a:pathLst>
              </a:custGeom>
              <a:solidFill>
                <a:srgbClr val="98BD60"/>
              </a:solidFill>
              <a:ln w="15852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6" name="กราฟิก 1">
              <a:extLst>
                <a:ext uri="{FF2B5EF4-FFF2-40B4-BE49-F238E27FC236}">
                  <a16:creationId xmlns:a16="http://schemas.microsoft.com/office/drawing/2014/main" id="{2A019438-F755-476F-B7E7-5DB2F6F3B33C}"/>
                </a:ext>
              </a:extLst>
            </p:cNvPr>
            <p:cNvGrpSpPr/>
            <p:nvPr/>
          </p:nvGrpSpPr>
          <p:grpSpPr>
            <a:xfrm>
              <a:off x="1206011" y="1946763"/>
              <a:ext cx="1753672" cy="2731164"/>
              <a:chOff x="1206011" y="1946763"/>
              <a:chExt cx="1753672" cy="2731164"/>
            </a:xfrm>
            <a:solidFill>
              <a:schemeClr val="accent1"/>
            </a:solidFill>
          </p:grpSpPr>
          <p:sp>
            <p:nvSpPr>
              <p:cNvPr id="17" name="รูปแบบอิสระ: รูปร่าง 16">
                <a:extLst>
                  <a:ext uri="{FF2B5EF4-FFF2-40B4-BE49-F238E27FC236}">
                    <a16:creationId xmlns:a16="http://schemas.microsoft.com/office/drawing/2014/main" id="{7D5DDB3A-CE38-4947-BB2A-74852DEB9D76}"/>
                  </a:ext>
                </a:extLst>
              </p:cNvPr>
              <p:cNvSpPr/>
              <p:nvPr/>
            </p:nvSpPr>
            <p:spPr>
              <a:xfrm>
                <a:off x="1972974" y="3431264"/>
                <a:ext cx="986708" cy="414171"/>
              </a:xfrm>
              <a:custGeom>
                <a:avLst/>
                <a:gdLst>
                  <a:gd name="connsiteX0" fmla="*/ 0 w 986708"/>
                  <a:gd name="connsiteY0" fmla="*/ 96939 h 414171"/>
                  <a:gd name="connsiteX1" fmla="*/ 106273 w 986708"/>
                  <a:gd name="connsiteY1" fmla="*/ 27148 h 414171"/>
                  <a:gd name="connsiteX2" fmla="*/ 515502 w 986708"/>
                  <a:gd name="connsiteY2" fmla="*/ 27148 h 414171"/>
                  <a:gd name="connsiteX3" fmla="*/ 621774 w 986708"/>
                  <a:gd name="connsiteY3" fmla="*/ 96939 h 414171"/>
                  <a:gd name="connsiteX4" fmla="*/ 973902 w 986708"/>
                  <a:gd name="connsiteY4" fmla="*/ 27148 h 414171"/>
                  <a:gd name="connsiteX5" fmla="*/ 674118 w 986708"/>
                  <a:gd name="connsiteY5" fmla="*/ 414171 h 414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86708" h="414171">
                    <a:moveTo>
                      <a:pt x="0" y="96939"/>
                    </a:moveTo>
                    <a:cubicBezTo>
                      <a:pt x="69791" y="103284"/>
                      <a:pt x="106273" y="27148"/>
                      <a:pt x="106273" y="27148"/>
                    </a:cubicBezTo>
                    <a:lnTo>
                      <a:pt x="515502" y="27148"/>
                    </a:lnTo>
                    <a:cubicBezTo>
                      <a:pt x="515502" y="27148"/>
                      <a:pt x="550397" y="104870"/>
                      <a:pt x="621774" y="96939"/>
                    </a:cubicBezTo>
                    <a:cubicBezTo>
                      <a:pt x="797838" y="79491"/>
                      <a:pt x="927903" y="-56918"/>
                      <a:pt x="973902" y="27148"/>
                    </a:cubicBezTo>
                    <a:cubicBezTo>
                      <a:pt x="1061141" y="185764"/>
                      <a:pt x="674118" y="414171"/>
                      <a:pt x="674118" y="414171"/>
                    </a:cubicBezTo>
                  </a:path>
                </a:pathLst>
              </a:custGeom>
              <a:solidFill>
                <a:srgbClr val="FFFFFF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รูปแบบอิสระ: รูปร่าง 17">
                <a:extLst>
                  <a:ext uri="{FF2B5EF4-FFF2-40B4-BE49-F238E27FC236}">
                    <a16:creationId xmlns:a16="http://schemas.microsoft.com/office/drawing/2014/main" id="{BC3F987C-A6DC-449C-823B-CD986F52D711}"/>
                  </a:ext>
                </a:extLst>
              </p:cNvPr>
              <p:cNvSpPr/>
              <p:nvPr/>
            </p:nvSpPr>
            <p:spPr>
              <a:xfrm>
                <a:off x="1887348" y="3531375"/>
                <a:ext cx="946853" cy="1146552"/>
              </a:xfrm>
              <a:custGeom>
                <a:avLst/>
                <a:gdLst>
                  <a:gd name="connsiteX0" fmla="*/ 772433 w 946853"/>
                  <a:gd name="connsiteY0" fmla="*/ 291853 h 1146552"/>
                  <a:gd name="connsiteX1" fmla="*/ 846983 w 946853"/>
                  <a:gd name="connsiteY1" fmla="*/ 873974 h 1146552"/>
                  <a:gd name="connsiteX2" fmla="*/ 881878 w 946853"/>
                  <a:gd name="connsiteY2" fmla="*/ 972315 h 1146552"/>
                  <a:gd name="connsiteX3" fmla="*/ 853328 w 946853"/>
                  <a:gd name="connsiteY3" fmla="*/ 1097622 h 1146552"/>
                  <a:gd name="connsiteX4" fmla="*/ 534509 w 946853"/>
                  <a:gd name="connsiteY4" fmla="*/ 750253 h 1146552"/>
                  <a:gd name="connsiteX5" fmla="*/ 326723 w 946853"/>
                  <a:gd name="connsiteY5" fmla="*/ 750253 h 1146552"/>
                  <a:gd name="connsiteX6" fmla="*/ 130039 w 946853"/>
                  <a:gd name="connsiteY6" fmla="*/ 1145207 h 1146552"/>
                  <a:gd name="connsiteX7" fmla="*/ 84040 w 946853"/>
                  <a:gd name="connsiteY7" fmla="*/ 1000867 h 1146552"/>
                  <a:gd name="connsiteX8" fmla="*/ 49145 w 946853"/>
                  <a:gd name="connsiteY8" fmla="*/ 748667 h 1146552"/>
                  <a:gd name="connsiteX9" fmla="*/ 77696 w 946853"/>
                  <a:gd name="connsiteY9" fmla="*/ 0 h 1146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46853" h="1146552">
                    <a:moveTo>
                      <a:pt x="772433" y="291853"/>
                    </a:moveTo>
                    <a:cubicBezTo>
                      <a:pt x="772433" y="291853"/>
                      <a:pt x="867603" y="483779"/>
                      <a:pt x="846983" y="873974"/>
                    </a:cubicBezTo>
                    <a:cubicBezTo>
                      <a:pt x="846983" y="873974"/>
                      <a:pt x="826363" y="916800"/>
                      <a:pt x="881878" y="972315"/>
                    </a:cubicBezTo>
                    <a:cubicBezTo>
                      <a:pt x="937394" y="1027831"/>
                      <a:pt x="1007185" y="1069071"/>
                      <a:pt x="853328" y="1097622"/>
                    </a:cubicBezTo>
                    <a:cubicBezTo>
                      <a:pt x="701056" y="1124587"/>
                      <a:pt x="561474" y="986591"/>
                      <a:pt x="534509" y="750253"/>
                    </a:cubicBezTo>
                    <a:cubicBezTo>
                      <a:pt x="534509" y="750253"/>
                      <a:pt x="464719" y="791493"/>
                      <a:pt x="326723" y="750253"/>
                    </a:cubicBezTo>
                    <a:cubicBezTo>
                      <a:pt x="326723" y="750253"/>
                      <a:pt x="377480" y="1110312"/>
                      <a:pt x="130039" y="1145207"/>
                    </a:cubicBezTo>
                    <a:cubicBezTo>
                      <a:pt x="130039" y="1145207"/>
                      <a:pt x="-20646" y="1170585"/>
                      <a:pt x="84040" y="1000867"/>
                    </a:cubicBezTo>
                    <a:cubicBezTo>
                      <a:pt x="84040" y="1000867"/>
                      <a:pt x="90385" y="927903"/>
                      <a:pt x="49145" y="748667"/>
                    </a:cubicBezTo>
                    <a:cubicBezTo>
                      <a:pt x="-76162" y="207787"/>
                      <a:pt x="77696" y="0"/>
                      <a:pt x="77696" y="0"/>
                    </a:cubicBezTo>
                  </a:path>
                </a:pathLst>
              </a:custGeom>
              <a:solidFill>
                <a:srgbClr val="FFFFFF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9" name="กราฟิก 1">
                <a:extLst>
                  <a:ext uri="{FF2B5EF4-FFF2-40B4-BE49-F238E27FC236}">
                    <a16:creationId xmlns:a16="http://schemas.microsoft.com/office/drawing/2014/main" id="{2A019438-F755-476F-B7E7-5DB2F6F3B33C}"/>
                  </a:ext>
                </a:extLst>
              </p:cNvPr>
              <p:cNvGrpSpPr/>
              <p:nvPr/>
            </p:nvGrpSpPr>
            <p:grpSpPr>
              <a:xfrm>
                <a:off x="1680938" y="1946763"/>
                <a:ext cx="1050833" cy="1703870"/>
                <a:chOff x="1680938" y="1946763"/>
                <a:chExt cx="1050833" cy="1703870"/>
              </a:xfrm>
              <a:solidFill>
                <a:schemeClr val="accent1"/>
              </a:solidFill>
            </p:grpSpPr>
            <p:sp>
              <p:nvSpPr>
                <p:cNvPr id="20" name="รูปแบบอิสระ: รูปร่าง 19">
                  <a:extLst>
                    <a:ext uri="{FF2B5EF4-FFF2-40B4-BE49-F238E27FC236}">
                      <a16:creationId xmlns:a16="http://schemas.microsoft.com/office/drawing/2014/main" id="{B4064635-3FCE-422D-805E-41E3F6C490F6}"/>
                    </a:ext>
                  </a:extLst>
                </p:cNvPr>
                <p:cNvSpPr/>
                <p:nvPr/>
              </p:nvSpPr>
              <p:spPr>
                <a:xfrm>
                  <a:off x="1680938" y="1946763"/>
                  <a:ext cx="1050833" cy="1703870"/>
                </a:xfrm>
                <a:custGeom>
                  <a:avLst/>
                  <a:gdLst>
                    <a:gd name="connsiteX0" fmla="*/ 206383 w 1050833"/>
                    <a:gd name="connsiteY0" fmla="*/ 921598 h 1703870"/>
                    <a:gd name="connsiteX1" fmla="*/ 25561 w 1050833"/>
                    <a:gd name="connsiteY1" fmla="*/ 1394273 h 1703870"/>
                    <a:gd name="connsiteX2" fmla="*/ 634646 w 1050833"/>
                    <a:gd name="connsiteY2" fmla="*/ 1668679 h 1703870"/>
                    <a:gd name="connsiteX3" fmla="*/ 1031186 w 1050833"/>
                    <a:gd name="connsiteY3" fmla="*/ 1135729 h 1703870"/>
                    <a:gd name="connsiteX4" fmla="*/ 590234 w 1050833"/>
                    <a:gd name="connsiteY4" fmla="*/ 801050 h 1703870"/>
                    <a:gd name="connsiteX5" fmla="*/ 144523 w 1050833"/>
                    <a:gd name="connsiteY5" fmla="*/ 39 h 1703870"/>
                    <a:gd name="connsiteX6" fmla="*/ 1769 w 1050833"/>
                    <a:gd name="connsiteY6" fmla="*/ 90450 h 1703870"/>
                    <a:gd name="connsiteX7" fmla="*/ 190522 w 1050833"/>
                    <a:gd name="connsiteY7" fmla="*/ 344236 h 1703870"/>
                    <a:gd name="connsiteX8" fmla="*/ 504581 w 1050833"/>
                    <a:gd name="connsiteY8" fmla="*/ 810567 h 1703870"/>
                    <a:gd name="connsiteX9" fmla="*/ 250796 w 1050833"/>
                    <a:gd name="connsiteY9" fmla="*/ 894633 h 17038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50833" h="1703870">
                      <a:moveTo>
                        <a:pt x="206383" y="921598"/>
                      </a:moveTo>
                      <a:cubicBezTo>
                        <a:pt x="206383" y="921598"/>
                        <a:pt x="-42644" y="1096075"/>
                        <a:pt x="25561" y="1394273"/>
                      </a:cubicBezTo>
                      <a:cubicBezTo>
                        <a:pt x="93766" y="1695644"/>
                        <a:pt x="372930" y="1752745"/>
                        <a:pt x="634646" y="1668679"/>
                      </a:cubicBezTo>
                      <a:cubicBezTo>
                        <a:pt x="936017" y="1573509"/>
                        <a:pt x="1112080" y="1406963"/>
                        <a:pt x="1031186" y="1135729"/>
                      </a:cubicBezTo>
                      <a:cubicBezTo>
                        <a:pt x="921741" y="769327"/>
                        <a:pt x="590234" y="801050"/>
                        <a:pt x="590234" y="801050"/>
                      </a:cubicBezTo>
                      <a:cubicBezTo>
                        <a:pt x="590234" y="801050"/>
                        <a:pt x="596579" y="30176"/>
                        <a:pt x="144523" y="39"/>
                      </a:cubicBezTo>
                      <a:cubicBezTo>
                        <a:pt x="144523" y="39"/>
                        <a:pt x="14458" y="-4719"/>
                        <a:pt x="1769" y="90450"/>
                      </a:cubicBezTo>
                      <a:cubicBezTo>
                        <a:pt x="-12507" y="188792"/>
                        <a:pt x="60457" y="241136"/>
                        <a:pt x="190522" y="344236"/>
                      </a:cubicBezTo>
                      <a:cubicBezTo>
                        <a:pt x="339621" y="461612"/>
                        <a:pt x="498237" y="647192"/>
                        <a:pt x="504581" y="810567"/>
                      </a:cubicBezTo>
                      <a:cubicBezTo>
                        <a:pt x="376102" y="835945"/>
                        <a:pt x="250796" y="894633"/>
                        <a:pt x="250796" y="894633"/>
                      </a:cubicBezTo>
                    </a:path>
                  </a:pathLst>
                </a:custGeom>
                <a:solidFill>
                  <a:srgbClr val="FFFFFF"/>
                </a:solidFill>
                <a:ln w="15852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รูปแบบอิสระ: รูปร่าง 20">
                  <a:extLst>
                    <a:ext uri="{FF2B5EF4-FFF2-40B4-BE49-F238E27FC236}">
                      <a16:creationId xmlns:a16="http://schemas.microsoft.com/office/drawing/2014/main" id="{54ABDDEC-8D36-4576-A3C8-F7213CEE65CF}"/>
                    </a:ext>
                  </a:extLst>
                </p:cNvPr>
                <p:cNvSpPr/>
                <p:nvPr/>
              </p:nvSpPr>
              <p:spPr>
                <a:xfrm>
                  <a:off x="2496407" y="3199868"/>
                  <a:ext cx="123720" cy="123720"/>
                </a:xfrm>
                <a:custGeom>
                  <a:avLst/>
                  <a:gdLst>
                    <a:gd name="connsiteX0" fmla="*/ 123720 w 123720"/>
                    <a:gd name="connsiteY0" fmla="*/ 61860 h 123720"/>
                    <a:gd name="connsiteX1" fmla="*/ 61860 w 123720"/>
                    <a:gd name="connsiteY1" fmla="*/ 123720 h 123720"/>
                    <a:gd name="connsiteX2" fmla="*/ 0 w 123720"/>
                    <a:gd name="connsiteY2" fmla="*/ 61860 h 123720"/>
                    <a:gd name="connsiteX3" fmla="*/ 61860 w 123720"/>
                    <a:gd name="connsiteY3" fmla="*/ 0 h 123720"/>
                    <a:gd name="connsiteX4" fmla="*/ 123720 w 123720"/>
                    <a:gd name="connsiteY4" fmla="*/ 61860 h 123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3720" h="123720">
                      <a:moveTo>
                        <a:pt x="123720" y="61860"/>
                      </a:moveTo>
                      <a:cubicBezTo>
                        <a:pt x="123720" y="96025"/>
                        <a:pt x="96025" y="123720"/>
                        <a:pt x="61860" y="123720"/>
                      </a:cubicBezTo>
                      <a:cubicBezTo>
                        <a:pt x="27696" y="123720"/>
                        <a:pt x="0" y="96024"/>
                        <a:pt x="0" y="61860"/>
                      </a:cubicBezTo>
                      <a:cubicBezTo>
                        <a:pt x="0" y="27696"/>
                        <a:pt x="27696" y="0"/>
                        <a:pt x="61860" y="0"/>
                      </a:cubicBezTo>
                      <a:cubicBezTo>
                        <a:pt x="96025" y="0"/>
                        <a:pt x="123720" y="27696"/>
                        <a:pt x="123720" y="61860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รูปแบบอิสระ: รูปร่าง 21">
                  <a:extLst>
                    <a:ext uri="{FF2B5EF4-FFF2-40B4-BE49-F238E27FC236}">
                      <a16:creationId xmlns:a16="http://schemas.microsoft.com/office/drawing/2014/main" id="{CA72E1A9-09E1-4DFD-A9EF-C00707C78C8C}"/>
                    </a:ext>
                  </a:extLst>
                </p:cNvPr>
                <p:cNvSpPr/>
                <p:nvPr/>
              </p:nvSpPr>
              <p:spPr>
                <a:xfrm>
                  <a:off x="1888908" y="3406069"/>
                  <a:ext cx="123720" cy="123720"/>
                </a:xfrm>
                <a:custGeom>
                  <a:avLst/>
                  <a:gdLst>
                    <a:gd name="connsiteX0" fmla="*/ 123720 w 123720"/>
                    <a:gd name="connsiteY0" fmla="*/ 61860 h 123720"/>
                    <a:gd name="connsiteX1" fmla="*/ 61860 w 123720"/>
                    <a:gd name="connsiteY1" fmla="*/ 123720 h 123720"/>
                    <a:gd name="connsiteX2" fmla="*/ 0 w 123720"/>
                    <a:gd name="connsiteY2" fmla="*/ 61860 h 123720"/>
                    <a:gd name="connsiteX3" fmla="*/ 61860 w 123720"/>
                    <a:gd name="connsiteY3" fmla="*/ 0 h 123720"/>
                    <a:gd name="connsiteX4" fmla="*/ 123720 w 123720"/>
                    <a:gd name="connsiteY4" fmla="*/ 61860 h 123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3720" h="123720">
                      <a:moveTo>
                        <a:pt x="123720" y="61860"/>
                      </a:moveTo>
                      <a:cubicBezTo>
                        <a:pt x="123720" y="96025"/>
                        <a:pt x="96025" y="123720"/>
                        <a:pt x="61860" y="123720"/>
                      </a:cubicBezTo>
                      <a:cubicBezTo>
                        <a:pt x="27696" y="123720"/>
                        <a:pt x="0" y="96024"/>
                        <a:pt x="0" y="61860"/>
                      </a:cubicBezTo>
                      <a:cubicBezTo>
                        <a:pt x="0" y="27696"/>
                        <a:pt x="27696" y="0"/>
                        <a:pt x="61860" y="0"/>
                      </a:cubicBezTo>
                      <a:cubicBezTo>
                        <a:pt x="96025" y="0"/>
                        <a:pt x="123720" y="27696"/>
                        <a:pt x="123720" y="61860"/>
                      </a:cubicBezTo>
                      <a:close/>
                    </a:path>
                  </a:pathLst>
                </a:custGeom>
                <a:solidFill>
                  <a:srgbClr val="FEBCBC"/>
                </a:solidFill>
                <a:ln w="158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รูปแบบอิสระ: รูปร่าง 22">
                  <a:extLst>
                    <a:ext uri="{FF2B5EF4-FFF2-40B4-BE49-F238E27FC236}">
                      <a16:creationId xmlns:a16="http://schemas.microsoft.com/office/drawing/2014/main" id="{AE1372E9-FFAE-4A21-932D-B51E225B90C8}"/>
                    </a:ext>
                  </a:extLst>
                </p:cNvPr>
                <p:cNvSpPr/>
                <p:nvPr/>
              </p:nvSpPr>
              <p:spPr>
                <a:xfrm>
                  <a:off x="2177589" y="3326761"/>
                  <a:ext cx="155840" cy="95233"/>
                </a:xfrm>
                <a:custGeom>
                  <a:avLst/>
                  <a:gdLst>
                    <a:gd name="connsiteX0" fmla="*/ 45999 w 155840"/>
                    <a:gd name="connsiteY0" fmla="*/ 91997 h 95233"/>
                    <a:gd name="connsiteX1" fmla="*/ 42826 w 155840"/>
                    <a:gd name="connsiteY1" fmla="*/ 93583 h 95233"/>
                    <a:gd name="connsiteX2" fmla="*/ 12689 w 155840"/>
                    <a:gd name="connsiteY2" fmla="*/ 90411 h 95233"/>
                    <a:gd name="connsiteX3" fmla="*/ 0 w 155840"/>
                    <a:gd name="connsiteY3" fmla="*/ 68205 h 95233"/>
                    <a:gd name="connsiteX4" fmla="*/ 9517 w 155840"/>
                    <a:gd name="connsiteY4" fmla="*/ 66619 h 95233"/>
                    <a:gd name="connsiteX5" fmla="*/ 4758 w 155840"/>
                    <a:gd name="connsiteY5" fmla="*/ 66619 h 95233"/>
                    <a:gd name="connsiteX6" fmla="*/ 9517 w 155840"/>
                    <a:gd name="connsiteY6" fmla="*/ 66619 h 95233"/>
                    <a:gd name="connsiteX7" fmla="*/ 17448 w 155840"/>
                    <a:gd name="connsiteY7" fmla="*/ 80894 h 95233"/>
                    <a:gd name="connsiteX8" fmla="*/ 39654 w 155840"/>
                    <a:gd name="connsiteY8" fmla="*/ 82480 h 95233"/>
                    <a:gd name="connsiteX9" fmla="*/ 60274 w 155840"/>
                    <a:gd name="connsiteY9" fmla="*/ 66619 h 95233"/>
                    <a:gd name="connsiteX10" fmla="*/ 60274 w 155840"/>
                    <a:gd name="connsiteY10" fmla="*/ 9517 h 95233"/>
                    <a:gd name="connsiteX11" fmla="*/ 58688 w 155840"/>
                    <a:gd name="connsiteY11" fmla="*/ 3172 h 95233"/>
                    <a:gd name="connsiteX12" fmla="*/ 68205 w 155840"/>
                    <a:gd name="connsiteY12" fmla="*/ 0 h 95233"/>
                    <a:gd name="connsiteX13" fmla="*/ 69791 w 155840"/>
                    <a:gd name="connsiteY13" fmla="*/ 6345 h 95233"/>
                    <a:gd name="connsiteX14" fmla="*/ 106273 w 155840"/>
                    <a:gd name="connsiteY14" fmla="*/ 55516 h 95233"/>
                    <a:gd name="connsiteX15" fmla="*/ 125306 w 155840"/>
                    <a:gd name="connsiteY15" fmla="*/ 57102 h 95233"/>
                    <a:gd name="connsiteX16" fmla="*/ 142754 w 155840"/>
                    <a:gd name="connsiteY16" fmla="*/ 44412 h 95233"/>
                    <a:gd name="connsiteX17" fmla="*/ 142754 w 155840"/>
                    <a:gd name="connsiteY17" fmla="*/ 22206 h 95233"/>
                    <a:gd name="connsiteX18" fmla="*/ 152271 w 155840"/>
                    <a:gd name="connsiteY18" fmla="*/ 19034 h 95233"/>
                    <a:gd name="connsiteX19" fmla="*/ 152271 w 155840"/>
                    <a:gd name="connsiteY19" fmla="*/ 49171 h 95233"/>
                    <a:gd name="connsiteX20" fmla="*/ 130065 w 155840"/>
                    <a:gd name="connsiteY20" fmla="*/ 66619 h 95233"/>
                    <a:gd name="connsiteX21" fmla="*/ 103100 w 155840"/>
                    <a:gd name="connsiteY21" fmla="*/ 65032 h 95233"/>
                    <a:gd name="connsiteX22" fmla="*/ 77722 w 155840"/>
                    <a:gd name="connsiteY22" fmla="*/ 41240 h 95233"/>
                    <a:gd name="connsiteX23" fmla="*/ 71377 w 155840"/>
                    <a:gd name="connsiteY23" fmla="*/ 72963 h 95233"/>
                    <a:gd name="connsiteX24" fmla="*/ 45999 w 155840"/>
                    <a:gd name="connsiteY24" fmla="*/ 91997 h 952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55840" h="95233">
                      <a:moveTo>
                        <a:pt x="45999" y="91997"/>
                      </a:moveTo>
                      <a:cubicBezTo>
                        <a:pt x="44412" y="91997"/>
                        <a:pt x="44412" y="91997"/>
                        <a:pt x="42826" y="93583"/>
                      </a:cubicBezTo>
                      <a:cubicBezTo>
                        <a:pt x="30137" y="96756"/>
                        <a:pt x="20620" y="95170"/>
                        <a:pt x="12689" y="90411"/>
                      </a:cubicBezTo>
                      <a:cubicBezTo>
                        <a:pt x="1586" y="82480"/>
                        <a:pt x="0" y="69791"/>
                        <a:pt x="0" y="68205"/>
                      </a:cubicBezTo>
                      <a:lnTo>
                        <a:pt x="9517" y="66619"/>
                      </a:lnTo>
                      <a:lnTo>
                        <a:pt x="4758" y="66619"/>
                      </a:lnTo>
                      <a:lnTo>
                        <a:pt x="9517" y="66619"/>
                      </a:lnTo>
                      <a:cubicBezTo>
                        <a:pt x="9517" y="66619"/>
                        <a:pt x="11103" y="76135"/>
                        <a:pt x="17448" y="80894"/>
                      </a:cubicBezTo>
                      <a:cubicBezTo>
                        <a:pt x="22206" y="84066"/>
                        <a:pt x="30137" y="85653"/>
                        <a:pt x="39654" y="82480"/>
                      </a:cubicBezTo>
                      <a:cubicBezTo>
                        <a:pt x="49171" y="80894"/>
                        <a:pt x="57102" y="74549"/>
                        <a:pt x="60274" y="66619"/>
                      </a:cubicBezTo>
                      <a:cubicBezTo>
                        <a:pt x="68205" y="52343"/>
                        <a:pt x="66619" y="31723"/>
                        <a:pt x="60274" y="9517"/>
                      </a:cubicBezTo>
                      <a:cubicBezTo>
                        <a:pt x="58688" y="6345"/>
                        <a:pt x="58688" y="3172"/>
                        <a:pt x="58688" y="3172"/>
                      </a:cubicBezTo>
                      <a:lnTo>
                        <a:pt x="68205" y="0"/>
                      </a:lnTo>
                      <a:cubicBezTo>
                        <a:pt x="68205" y="1586"/>
                        <a:pt x="69791" y="3172"/>
                        <a:pt x="69791" y="6345"/>
                      </a:cubicBezTo>
                      <a:cubicBezTo>
                        <a:pt x="74549" y="19034"/>
                        <a:pt x="87239" y="45999"/>
                        <a:pt x="106273" y="55516"/>
                      </a:cubicBezTo>
                      <a:cubicBezTo>
                        <a:pt x="112617" y="58688"/>
                        <a:pt x="118962" y="58688"/>
                        <a:pt x="125306" y="57102"/>
                      </a:cubicBezTo>
                      <a:cubicBezTo>
                        <a:pt x="125306" y="57102"/>
                        <a:pt x="136410" y="53929"/>
                        <a:pt x="142754" y="44412"/>
                      </a:cubicBezTo>
                      <a:cubicBezTo>
                        <a:pt x="145927" y="38068"/>
                        <a:pt x="145927" y="30137"/>
                        <a:pt x="142754" y="22206"/>
                      </a:cubicBezTo>
                      <a:lnTo>
                        <a:pt x="152271" y="19034"/>
                      </a:lnTo>
                      <a:cubicBezTo>
                        <a:pt x="157030" y="30137"/>
                        <a:pt x="157030" y="41240"/>
                        <a:pt x="152271" y="49171"/>
                      </a:cubicBezTo>
                      <a:cubicBezTo>
                        <a:pt x="145927" y="63446"/>
                        <a:pt x="130065" y="66619"/>
                        <a:pt x="130065" y="66619"/>
                      </a:cubicBezTo>
                      <a:cubicBezTo>
                        <a:pt x="120548" y="69791"/>
                        <a:pt x="112617" y="69791"/>
                        <a:pt x="103100" y="65032"/>
                      </a:cubicBezTo>
                      <a:cubicBezTo>
                        <a:pt x="93583" y="60274"/>
                        <a:pt x="84066" y="50757"/>
                        <a:pt x="77722" y="41240"/>
                      </a:cubicBezTo>
                      <a:cubicBezTo>
                        <a:pt x="77722" y="53929"/>
                        <a:pt x="76136" y="63446"/>
                        <a:pt x="71377" y="72963"/>
                      </a:cubicBezTo>
                      <a:cubicBezTo>
                        <a:pt x="65033" y="82480"/>
                        <a:pt x="57102" y="88825"/>
                        <a:pt x="45999" y="9199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" name="รูปแบบอิสระ: รูปร่าง 23">
                  <a:extLst>
                    <a:ext uri="{FF2B5EF4-FFF2-40B4-BE49-F238E27FC236}">
                      <a16:creationId xmlns:a16="http://schemas.microsoft.com/office/drawing/2014/main" id="{0A0F69DD-B78B-40F8-A399-22699D9BAC82}"/>
                    </a:ext>
                  </a:extLst>
                </p:cNvPr>
                <p:cNvSpPr/>
                <p:nvPr/>
              </p:nvSpPr>
              <p:spPr>
                <a:xfrm>
                  <a:off x="2196585" y="3281834"/>
                  <a:ext cx="72687" cy="56029"/>
                </a:xfrm>
                <a:custGeom>
                  <a:avLst/>
                  <a:gdLst>
                    <a:gd name="connsiteX0" fmla="*/ 38 w 72687"/>
                    <a:gd name="connsiteY0" fmla="*/ 29065 h 56029"/>
                    <a:gd name="connsiteX1" fmla="*/ 47622 w 72687"/>
                    <a:gd name="connsiteY1" fmla="*/ 56029 h 56029"/>
                    <a:gd name="connsiteX2" fmla="*/ 71415 w 72687"/>
                    <a:gd name="connsiteY2" fmla="*/ 5272 h 56029"/>
                    <a:gd name="connsiteX3" fmla="*/ 38 w 72687"/>
                    <a:gd name="connsiteY3" fmla="*/ 29065 h 56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687" h="56029">
                      <a:moveTo>
                        <a:pt x="38" y="29065"/>
                      </a:moveTo>
                      <a:cubicBezTo>
                        <a:pt x="-1549" y="44926"/>
                        <a:pt x="47622" y="56029"/>
                        <a:pt x="47622" y="56029"/>
                      </a:cubicBezTo>
                      <a:cubicBezTo>
                        <a:pt x="47622" y="56029"/>
                        <a:pt x="79346" y="19548"/>
                        <a:pt x="71415" y="5272"/>
                      </a:cubicBezTo>
                      <a:cubicBezTo>
                        <a:pt x="63484" y="-7417"/>
                        <a:pt x="3210" y="3686"/>
                        <a:pt x="38" y="2906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รูปแบบอิสระ: รูปร่าง 24">
                  <a:extLst>
                    <a:ext uri="{FF2B5EF4-FFF2-40B4-BE49-F238E27FC236}">
                      <a16:creationId xmlns:a16="http://schemas.microsoft.com/office/drawing/2014/main" id="{A56421B3-4F67-44C4-A662-8B0B28A7A897}"/>
                    </a:ext>
                  </a:extLst>
                </p:cNvPr>
                <p:cNvSpPr/>
                <p:nvPr/>
              </p:nvSpPr>
              <p:spPr>
                <a:xfrm rot="-803486">
                  <a:off x="2423348" y="3067998"/>
                  <a:ext cx="114202" cy="130063"/>
                </a:xfrm>
                <a:custGeom>
                  <a:avLst/>
                  <a:gdLst>
                    <a:gd name="connsiteX0" fmla="*/ 114202 w 114202"/>
                    <a:gd name="connsiteY0" fmla="*/ 65032 h 130063"/>
                    <a:gd name="connsiteX1" fmla="*/ 57101 w 114202"/>
                    <a:gd name="connsiteY1" fmla="*/ 130064 h 130063"/>
                    <a:gd name="connsiteX2" fmla="*/ 0 w 114202"/>
                    <a:gd name="connsiteY2" fmla="*/ 65032 h 130063"/>
                    <a:gd name="connsiteX3" fmla="*/ 57101 w 114202"/>
                    <a:gd name="connsiteY3" fmla="*/ 0 h 130063"/>
                    <a:gd name="connsiteX4" fmla="*/ 114202 w 114202"/>
                    <a:gd name="connsiteY4" fmla="*/ 65032 h 130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202" h="130063">
                      <a:moveTo>
                        <a:pt x="114202" y="65032"/>
                      </a:moveTo>
                      <a:cubicBezTo>
                        <a:pt x="114202" y="100948"/>
                        <a:pt x="88637" y="130064"/>
                        <a:pt x="57101" y="130064"/>
                      </a:cubicBezTo>
                      <a:cubicBezTo>
                        <a:pt x="25565" y="130064"/>
                        <a:pt x="0" y="100948"/>
                        <a:pt x="0" y="65032"/>
                      </a:cubicBezTo>
                      <a:cubicBezTo>
                        <a:pt x="0" y="29116"/>
                        <a:pt x="25565" y="0"/>
                        <a:pt x="57101" y="0"/>
                      </a:cubicBezTo>
                      <a:cubicBezTo>
                        <a:pt x="88637" y="0"/>
                        <a:pt x="114202" y="29116"/>
                        <a:pt x="114202" y="65032"/>
                      </a:cubicBezTo>
                      <a:close/>
                    </a:path>
                  </a:pathLst>
                </a:custGeom>
                <a:noFill/>
                <a:ln w="15852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รูปแบบอิสระ: รูปร่าง 25">
                  <a:extLst>
                    <a:ext uri="{FF2B5EF4-FFF2-40B4-BE49-F238E27FC236}">
                      <a16:creationId xmlns:a16="http://schemas.microsoft.com/office/drawing/2014/main" id="{E237DD4B-7049-4BFC-9801-41C44514D0F3}"/>
                    </a:ext>
                  </a:extLst>
                </p:cNvPr>
                <p:cNvSpPr/>
                <p:nvPr/>
              </p:nvSpPr>
              <p:spPr>
                <a:xfrm>
                  <a:off x="2461511" y="3080906"/>
                  <a:ext cx="72963" cy="72963"/>
                </a:xfrm>
                <a:custGeom>
                  <a:avLst/>
                  <a:gdLst>
                    <a:gd name="connsiteX0" fmla="*/ 72963 w 72963"/>
                    <a:gd name="connsiteY0" fmla="*/ 36482 h 72963"/>
                    <a:gd name="connsiteX1" fmla="*/ 36482 w 72963"/>
                    <a:gd name="connsiteY1" fmla="*/ 72963 h 72963"/>
                    <a:gd name="connsiteX2" fmla="*/ 0 w 72963"/>
                    <a:gd name="connsiteY2" fmla="*/ 36482 h 72963"/>
                    <a:gd name="connsiteX3" fmla="*/ 36482 w 72963"/>
                    <a:gd name="connsiteY3" fmla="*/ 0 h 72963"/>
                    <a:gd name="connsiteX4" fmla="*/ 72963 w 72963"/>
                    <a:gd name="connsiteY4" fmla="*/ 36482 h 729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963" h="72963">
                      <a:moveTo>
                        <a:pt x="72963" y="36482"/>
                      </a:moveTo>
                      <a:cubicBezTo>
                        <a:pt x="72963" y="56630"/>
                        <a:pt x="56630" y="72963"/>
                        <a:pt x="36482" y="72963"/>
                      </a:cubicBezTo>
                      <a:cubicBezTo>
                        <a:pt x="16333" y="72963"/>
                        <a:pt x="0" y="56630"/>
                        <a:pt x="0" y="36482"/>
                      </a:cubicBezTo>
                      <a:cubicBezTo>
                        <a:pt x="0" y="16333"/>
                        <a:pt x="16333" y="0"/>
                        <a:pt x="36482" y="0"/>
                      </a:cubicBezTo>
                      <a:cubicBezTo>
                        <a:pt x="56630" y="0"/>
                        <a:pt x="72963" y="16333"/>
                        <a:pt x="72963" y="3648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รูปแบบอิสระ: รูปร่าง 26">
                  <a:extLst>
                    <a:ext uri="{FF2B5EF4-FFF2-40B4-BE49-F238E27FC236}">
                      <a16:creationId xmlns:a16="http://schemas.microsoft.com/office/drawing/2014/main" id="{4CBE47F3-EF92-4BB6-820E-C21D749123ED}"/>
                    </a:ext>
                  </a:extLst>
                </p:cNvPr>
                <p:cNvSpPr/>
                <p:nvPr/>
              </p:nvSpPr>
              <p:spPr>
                <a:xfrm rot="-803486">
                  <a:off x="1835212" y="3242759"/>
                  <a:ext cx="114202" cy="130063"/>
                </a:xfrm>
                <a:custGeom>
                  <a:avLst/>
                  <a:gdLst>
                    <a:gd name="connsiteX0" fmla="*/ 114202 w 114202"/>
                    <a:gd name="connsiteY0" fmla="*/ 65032 h 130063"/>
                    <a:gd name="connsiteX1" fmla="*/ 57101 w 114202"/>
                    <a:gd name="connsiteY1" fmla="*/ 130064 h 130063"/>
                    <a:gd name="connsiteX2" fmla="*/ 0 w 114202"/>
                    <a:gd name="connsiteY2" fmla="*/ 65032 h 130063"/>
                    <a:gd name="connsiteX3" fmla="*/ 57101 w 114202"/>
                    <a:gd name="connsiteY3" fmla="*/ 0 h 130063"/>
                    <a:gd name="connsiteX4" fmla="*/ 114202 w 114202"/>
                    <a:gd name="connsiteY4" fmla="*/ 65032 h 130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202" h="130063">
                      <a:moveTo>
                        <a:pt x="114202" y="65032"/>
                      </a:moveTo>
                      <a:cubicBezTo>
                        <a:pt x="114202" y="100948"/>
                        <a:pt x="88637" y="130064"/>
                        <a:pt x="57101" y="130064"/>
                      </a:cubicBezTo>
                      <a:cubicBezTo>
                        <a:pt x="25565" y="130064"/>
                        <a:pt x="0" y="100948"/>
                        <a:pt x="0" y="65032"/>
                      </a:cubicBezTo>
                      <a:cubicBezTo>
                        <a:pt x="0" y="29116"/>
                        <a:pt x="25565" y="0"/>
                        <a:pt x="57101" y="0"/>
                      </a:cubicBezTo>
                      <a:cubicBezTo>
                        <a:pt x="88637" y="0"/>
                        <a:pt x="114202" y="29116"/>
                        <a:pt x="114202" y="65032"/>
                      </a:cubicBezTo>
                      <a:close/>
                    </a:path>
                  </a:pathLst>
                </a:custGeom>
                <a:noFill/>
                <a:ln w="15852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รูปแบบอิสระ: รูปร่าง 27">
                  <a:extLst>
                    <a:ext uri="{FF2B5EF4-FFF2-40B4-BE49-F238E27FC236}">
                      <a16:creationId xmlns:a16="http://schemas.microsoft.com/office/drawing/2014/main" id="{A57251DC-3563-42C6-8C42-B52104C4C490}"/>
                    </a:ext>
                  </a:extLst>
                </p:cNvPr>
                <p:cNvSpPr/>
                <p:nvPr/>
              </p:nvSpPr>
              <p:spPr>
                <a:xfrm>
                  <a:off x="1874632" y="3255384"/>
                  <a:ext cx="72963" cy="72963"/>
                </a:xfrm>
                <a:custGeom>
                  <a:avLst/>
                  <a:gdLst>
                    <a:gd name="connsiteX0" fmla="*/ 72963 w 72963"/>
                    <a:gd name="connsiteY0" fmla="*/ 36482 h 72963"/>
                    <a:gd name="connsiteX1" fmla="*/ 36482 w 72963"/>
                    <a:gd name="connsiteY1" fmla="*/ 72963 h 72963"/>
                    <a:gd name="connsiteX2" fmla="*/ 0 w 72963"/>
                    <a:gd name="connsiteY2" fmla="*/ 36482 h 72963"/>
                    <a:gd name="connsiteX3" fmla="*/ 36482 w 72963"/>
                    <a:gd name="connsiteY3" fmla="*/ 0 h 72963"/>
                    <a:gd name="connsiteX4" fmla="*/ 72963 w 72963"/>
                    <a:gd name="connsiteY4" fmla="*/ 36482 h 729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963" h="72963">
                      <a:moveTo>
                        <a:pt x="72963" y="36482"/>
                      </a:moveTo>
                      <a:cubicBezTo>
                        <a:pt x="72963" y="56630"/>
                        <a:pt x="56630" y="72963"/>
                        <a:pt x="36482" y="72963"/>
                      </a:cubicBezTo>
                      <a:cubicBezTo>
                        <a:pt x="16333" y="72963"/>
                        <a:pt x="0" y="56630"/>
                        <a:pt x="0" y="36482"/>
                      </a:cubicBezTo>
                      <a:cubicBezTo>
                        <a:pt x="0" y="16333"/>
                        <a:pt x="16333" y="0"/>
                        <a:pt x="36482" y="0"/>
                      </a:cubicBezTo>
                      <a:cubicBezTo>
                        <a:pt x="56630" y="0"/>
                        <a:pt x="72963" y="16333"/>
                        <a:pt x="72963" y="3648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8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9" name="รูปแบบอิสระ: รูปร่าง 28">
                <a:extLst>
                  <a:ext uri="{FF2B5EF4-FFF2-40B4-BE49-F238E27FC236}">
                    <a16:creationId xmlns:a16="http://schemas.microsoft.com/office/drawing/2014/main" id="{D0CEF542-A1AD-4374-BD9C-0E3542BEA98E}"/>
                  </a:ext>
                </a:extLst>
              </p:cNvPr>
              <p:cNvSpPr/>
              <p:nvPr/>
            </p:nvSpPr>
            <p:spPr>
              <a:xfrm>
                <a:off x="1810127" y="2058960"/>
                <a:ext cx="426486" cy="704544"/>
              </a:xfrm>
              <a:custGeom>
                <a:avLst/>
                <a:gdLst>
                  <a:gd name="connsiteX0" fmla="*/ 426149 w 426486"/>
                  <a:gd name="connsiteY0" fmla="*/ 699956 h 704544"/>
                  <a:gd name="connsiteX1" fmla="*/ 81953 w 426486"/>
                  <a:gd name="connsiteY1" fmla="*/ 124180 h 704544"/>
                  <a:gd name="connsiteX2" fmla="*/ 13748 w 426486"/>
                  <a:gd name="connsiteY2" fmla="*/ 8390 h 704544"/>
                  <a:gd name="connsiteX3" fmla="*/ 185053 w 426486"/>
                  <a:gd name="connsiteY3" fmla="*/ 73423 h 704544"/>
                  <a:gd name="connsiteX4" fmla="*/ 426149 w 426486"/>
                  <a:gd name="connsiteY4" fmla="*/ 699956 h 704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486" h="704544">
                    <a:moveTo>
                      <a:pt x="426149" y="699956"/>
                    </a:moveTo>
                    <a:cubicBezTo>
                      <a:pt x="424563" y="747541"/>
                      <a:pt x="407115" y="416033"/>
                      <a:pt x="81953" y="124180"/>
                    </a:cubicBezTo>
                    <a:cubicBezTo>
                      <a:pt x="81953" y="124180"/>
                      <a:pt x="-40182" y="67078"/>
                      <a:pt x="13748" y="8390"/>
                    </a:cubicBezTo>
                    <a:cubicBezTo>
                      <a:pt x="13748" y="8390"/>
                      <a:pt x="69263" y="-34436"/>
                      <a:pt x="185053" y="73423"/>
                    </a:cubicBezTo>
                    <a:cubicBezTo>
                      <a:pt x="300843" y="181282"/>
                      <a:pt x="434080" y="476307"/>
                      <a:pt x="426149" y="699956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รูปแบบอิสระ: รูปร่าง 29">
                <a:extLst>
                  <a:ext uri="{FF2B5EF4-FFF2-40B4-BE49-F238E27FC236}">
                    <a16:creationId xmlns:a16="http://schemas.microsoft.com/office/drawing/2014/main" id="{6C8D3BCD-33A6-439E-B72F-3A03282637B7}"/>
                  </a:ext>
                </a:extLst>
              </p:cNvPr>
              <p:cNvSpPr/>
              <p:nvPr/>
            </p:nvSpPr>
            <p:spPr>
              <a:xfrm>
                <a:off x="1206011" y="2302102"/>
                <a:ext cx="732067" cy="586878"/>
              </a:xfrm>
              <a:custGeom>
                <a:avLst/>
                <a:gdLst>
                  <a:gd name="connsiteX0" fmla="*/ 732068 w 732067"/>
                  <a:gd name="connsiteY0" fmla="*/ 550397 h 586878"/>
                  <a:gd name="connsiteX1" fmla="*/ 156292 w 732067"/>
                  <a:gd name="connsiteY1" fmla="*/ 0 h 586878"/>
                  <a:gd name="connsiteX2" fmla="*/ 849 w 732067"/>
                  <a:gd name="connsiteY2" fmla="*/ 104687 h 586878"/>
                  <a:gd name="connsiteX3" fmla="*/ 91260 w 732067"/>
                  <a:gd name="connsiteY3" fmla="*/ 250613 h 586878"/>
                  <a:gd name="connsiteX4" fmla="*/ 670208 w 732067"/>
                  <a:gd name="connsiteY4" fmla="*/ 586879 h 586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2067" h="586878">
                    <a:moveTo>
                      <a:pt x="732068" y="550397"/>
                    </a:moveTo>
                    <a:cubicBezTo>
                      <a:pt x="732068" y="550397"/>
                      <a:pt x="603589" y="0"/>
                      <a:pt x="156292" y="0"/>
                    </a:cubicBezTo>
                    <a:cubicBezTo>
                      <a:pt x="156292" y="0"/>
                      <a:pt x="10366" y="9517"/>
                      <a:pt x="849" y="104687"/>
                    </a:cubicBezTo>
                    <a:cubicBezTo>
                      <a:pt x="-10254" y="220476"/>
                      <a:pt x="91260" y="250613"/>
                      <a:pt x="91260" y="250613"/>
                    </a:cubicBezTo>
                    <a:cubicBezTo>
                      <a:pt x="214980" y="285509"/>
                      <a:pt x="464007" y="279164"/>
                      <a:pt x="670208" y="586879"/>
                    </a:cubicBezTo>
                  </a:path>
                </a:pathLst>
              </a:custGeom>
              <a:solidFill>
                <a:srgbClr val="FFFFFF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รูปแบบอิสระ: รูปร่าง 30">
                <a:extLst>
                  <a:ext uri="{FF2B5EF4-FFF2-40B4-BE49-F238E27FC236}">
                    <a16:creationId xmlns:a16="http://schemas.microsoft.com/office/drawing/2014/main" id="{BF9C366E-863D-484C-9B47-BE081C913DA9}"/>
                  </a:ext>
                </a:extLst>
              </p:cNvPr>
              <p:cNvSpPr/>
              <p:nvPr/>
            </p:nvSpPr>
            <p:spPr>
              <a:xfrm>
                <a:off x="1321757" y="2402442"/>
                <a:ext cx="581437" cy="465919"/>
              </a:xfrm>
              <a:custGeom>
                <a:avLst/>
                <a:gdLst>
                  <a:gd name="connsiteX0" fmla="*/ 69097 w 581437"/>
                  <a:gd name="connsiteY0" fmla="*/ 94758 h 465919"/>
                  <a:gd name="connsiteX1" fmla="*/ 2478 w 581437"/>
                  <a:gd name="connsiteY1" fmla="*/ 61449 h 465919"/>
                  <a:gd name="connsiteX2" fmla="*/ 35788 w 581437"/>
                  <a:gd name="connsiteY2" fmla="*/ 5933 h 465919"/>
                  <a:gd name="connsiteX3" fmla="*/ 581426 w 581437"/>
                  <a:gd name="connsiteY3" fmla="*/ 465919 h 465919"/>
                  <a:gd name="connsiteX4" fmla="*/ 69097 w 581437"/>
                  <a:gd name="connsiteY4" fmla="*/ 94758 h 465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1437" h="465919">
                    <a:moveTo>
                      <a:pt x="69097" y="94758"/>
                    </a:moveTo>
                    <a:cubicBezTo>
                      <a:pt x="69097" y="94758"/>
                      <a:pt x="23098" y="102689"/>
                      <a:pt x="2478" y="61449"/>
                    </a:cubicBezTo>
                    <a:cubicBezTo>
                      <a:pt x="-5452" y="44001"/>
                      <a:pt x="5651" y="24967"/>
                      <a:pt x="35788" y="5933"/>
                    </a:cubicBezTo>
                    <a:cubicBezTo>
                      <a:pt x="83372" y="-24204"/>
                      <a:pt x="411707" y="50346"/>
                      <a:pt x="581426" y="465919"/>
                    </a:cubicBezTo>
                    <a:cubicBezTo>
                      <a:pt x="583013" y="465919"/>
                      <a:pt x="410121" y="129653"/>
                      <a:pt x="69097" y="94758"/>
                    </a:cubicBezTo>
                    <a:close/>
                  </a:path>
                </a:pathLst>
              </a:custGeom>
              <a:solidFill>
                <a:srgbClr val="FEBCBC"/>
              </a:solidFill>
              <a:ln w="158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รูปแบบอิสระ: รูปร่าง 31">
                <a:extLst>
                  <a:ext uri="{FF2B5EF4-FFF2-40B4-BE49-F238E27FC236}">
                    <a16:creationId xmlns:a16="http://schemas.microsoft.com/office/drawing/2014/main" id="{5C4F7DE4-6ED0-4FDF-A8EB-F43CAAD36756}"/>
                  </a:ext>
                </a:extLst>
              </p:cNvPr>
              <p:cNvSpPr/>
              <p:nvPr/>
            </p:nvSpPr>
            <p:spPr>
              <a:xfrm>
                <a:off x="1982086" y="2672653"/>
                <a:ext cx="276396" cy="226413"/>
              </a:xfrm>
              <a:custGeom>
                <a:avLst/>
                <a:gdLst>
                  <a:gd name="connsiteX0" fmla="*/ 276397 w 276396"/>
                  <a:gd name="connsiteY0" fmla="*/ 73573 h 226413"/>
                  <a:gd name="connsiteX1" fmla="*/ 27370 w 276396"/>
                  <a:gd name="connsiteY1" fmla="*/ 176674 h 226413"/>
                  <a:gd name="connsiteX2" fmla="*/ 276397 w 276396"/>
                  <a:gd name="connsiteY2" fmla="*/ 73573 h 226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6396" h="226413">
                    <a:moveTo>
                      <a:pt x="276397" y="73573"/>
                    </a:moveTo>
                    <a:cubicBezTo>
                      <a:pt x="276397" y="73573"/>
                      <a:pt x="113023" y="332117"/>
                      <a:pt x="27370" y="176674"/>
                    </a:cubicBezTo>
                    <a:cubicBezTo>
                      <a:pt x="-28146" y="76746"/>
                      <a:pt x="-23387" y="-100904"/>
                      <a:pt x="276397" y="73573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รูปแบบอิสระ: รูปร่าง 32">
                <a:extLst>
                  <a:ext uri="{FF2B5EF4-FFF2-40B4-BE49-F238E27FC236}">
                    <a16:creationId xmlns:a16="http://schemas.microsoft.com/office/drawing/2014/main" id="{0D449597-60D8-4105-9DB6-234AC6D6BB04}"/>
                  </a:ext>
                </a:extLst>
              </p:cNvPr>
              <p:cNvSpPr/>
              <p:nvPr/>
            </p:nvSpPr>
            <p:spPr>
              <a:xfrm>
                <a:off x="2222001" y="2577971"/>
                <a:ext cx="259479" cy="227499"/>
              </a:xfrm>
              <a:custGeom>
                <a:avLst/>
                <a:gdLst>
                  <a:gd name="connsiteX0" fmla="*/ 0 w 259479"/>
                  <a:gd name="connsiteY0" fmla="*/ 188875 h 227499"/>
                  <a:gd name="connsiteX1" fmla="*/ 258544 w 259479"/>
                  <a:gd name="connsiteY1" fmla="*/ 131773 h 227499"/>
                  <a:gd name="connsiteX2" fmla="*/ 0 w 259479"/>
                  <a:gd name="connsiteY2" fmla="*/ 188875 h 227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9479" h="227499">
                    <a:moveTo>
                      <a:pt x="0" y="188875"/>
                    </a:moveTo>
                    <a:cubicBezTo>
                      <a:pt x="0" y="188875"/>
                      <a:pt x="277578" y="306251"/>
                      <a:pt x="258544" y="131773"/>
                    </a:cubicBezTo>
                    <a:cubicBezTo>
                      <a:pt x="247441" y="19156"/>
                      <a:pt x="142754" y="-122012"/>
                      <a:pt x="0" y="188875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รูปแบบอิสระ: รูปร่าง 33">
                <a:extLst>
                  <a:ext uri="{FF2B5EF4-FFF2-40B4-BE49-F238E27FC236}">
                    <a16:creationId xmlns:a16="http://schemas.microsoft.com/office/drawing/2014/main" id="{9B9A63F2-FC33-4A97-86D9-DE9C7BDF65E5}"/>
                  </a:ext>
                </a:extLst>
              </p:cNvPr>
              <p:cNvSpPr/>
              <p:nvPr/>
            </p:nvSpPr>
            <p:spPr>
              <a:xfrm rot="-616231">
                <a:off x="2195179" y="2705109"/>
                <a:ext cx="79309" cy="95171"/>
              </a:xfrm>
              <a:custGeom>
                <a:avLst/>
                <a:gdLst>
                  <a:gd name="connsiteX0" fmla="*/ 79310 w 79309"/>
                  <a:gd name="connsiteY0" fmla="*/ 47586 h 95171"/>
                  <a:gd name="connsiteX1" fmla="*/ 39655 w 79309"/>
                  <a:gd name="connsiteY1" fmla="*/ 95172 h 95171"/>
                  <a:gd name="connsiteX2" fmla="*/ 0 w 79309"/>
                  <a:gd name="connsiteY2" fmla="*/ 47586 h 95171"/>
                  <a:gd name="connsiteX3" fmla="*/ 39655 w 79309"/>
                  <a:gd name="connsiteY3" fmla="*/ 0 h 95171"/>
                  <a:gd name="connsiteX4" fmla="*/ 79310 w 79309"/>
                  <a:gd name="connsiteY4" fmla="*/ 47586 h 9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309" h="95171">
                    <a:moveTo>
                      <a:pt x="79310" y="47586"/>
                    </a:moveTo>
                    <a:cubicBezTo>
                      <a:pt x="79310" y="73867"/>
                      <a:pt x="61556" y="95172"/>
                      <a:pt x="39655" y="95172"/>
                    </a:cubicBezTo>
                    <a:cubicBezTo>
                      <a:pt x="17754" y="95172"/>
                      <a:pt x="0" y="73867"/>
                      <a:pt x="0" y="47586"/>
                    </a:cubicBezTo>
                    <a:cubicBezTo>
                      <a:pt x="0" y="21305"/>
                      <a:pt x="17754" y="0"/>
                      <a:pt x="39655" y="0"/>
                    </a:cubicBezTo>
                    <a:cubicBezTo>
                      <a:pt x="61556" y="0"/>
                      <a:pt x="79310" y="21305"/>
                      <a:pt x="79310" y="47586"/>
                    </a:cubicBezTo>
                    <a:close/>
                  </a:path>
                </a:pathLst>
              </a:custGeom>
              <a:solidFill>
                <a:srgbClr val="FF7BAC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รูปแบบอิสระ: รูปร่าง 34">
                <a:extLst>
                  <a:ext uri="{FF2B5EF4-FFF2-40B4-BE49-F238E27FC236}">
                    <a16:creationId xmlns:a16="http://schemas.microsoft.com/office/drawing/2014/main" id="{9E589826-D5DD-4B3B-B5F4-4CEE12839506}"/>
                  </a:ext>
                </a:extLst>
              </p:cNvPr>
              <p:cNvSpPr/>
              <p:nvPr/>
            </p:nvSpPr>
            <p:spPr>
              <a:xfrm>
                <a:off x="1496879" y="3642406"/>
                <a:ext cx="496715" cy="342116"/>
              </a:xfrm>
              <a:custGeom>
                <a:avLst/>
                <a:gdLst>
                  <a:gd name="connsiteX0" fmla="*/ 426925 w 496715"/>
                  <a:gd name="connsiteY0" fmla="*/ 0 h 342116"/>
                  <a:gd name="connsiteX1" fmla="*/ 100176 w 496715"/>
                  <a:gd name="connsiteY1" fmla="*/ 144341 h 342116"/>
                  <a:gd name="connsiteX2" fmla="*/ 496716 w 496715"/>
                  <a:gd name="connsiteY2" fmla="*/ 296612 h 342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6715" h="342116">
                    <a:moveTo>
                      <a:pt x="426925" y="0"/>
                    </a:moveTo>
                    <a:cubicBezTo>
                      <a:pt x="426925" y="0"/>
                      <a:pt x="333341" y="74549"/>
                      <a:pt x="100176" y="144341"/>
                    </a:cubicBezTo>
                    <a:cubicBezTo>
                      <a:pt x="-109197" y="206201"/>
                      <a:pt x="3420" y="439366"/>
                      <a:pt x="496716" y="296612"/>
                    </a:cubicBezTo>
                  </a:path>
                </a:pathLst>
              </a:custGeom>
              <a:solidFill>
                <a:srgbClr val="FFFFFF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6" name="รูปแบบอิสระ: รูปร่าง 35">
              <a:extLst>
                <a:ext uri="{FF2B5EF4-FFF2-40B4-BE49-F238E27FC236}">
                  <a16:creationId xmlns:a16="http://schemas.microsoft.com/office/drawing/2014/main" id="{2DD6D19A-7334-4DF1-9FEE-FDE4EE303EA4}"/>
                </a:ext>
              </a:extLst>
            </p:cNvPr>
            <p:cNvSpPr/>
            <p:nvPr/>
          </p:nvSpPr>
          <p:spPr>
            <a:xfrm>
              <a:off x="3570236" y="2086384"/>
              <a:ext cx="2006491" cy="621774"/>
            </a:xfrm>
            <a:custGeom>
              <a:avLst/>
              <a:gdLst>
                <a:gd name="connsiteX0" fmla="*/ 0 w 2006491"/>
                <a:gd name="connsiteY0" fmla="*/ 0 h 621774"/>
                <a:gd name="connsiteX1" fmla="*/ 2006491 w 2006491"/>
                <a:gd name="connsiteY1" fmla="*/ 0 h 621774"/>
                <a:gd name="connsiteX2" fmla="*/ 2006491 w 2006491"/>
                <a:gd name="connsiteY2" fmla="*/ 621775 h 621774"/>
                <a:gd name="connsiteX3" fmla="*/ 0 w 2006491"/>
                <a:gd name="connsiteY3" fmla="*/ 621775 h 62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491" h="621774">
                  <a:moveTo>
                    <a:pt x="0" y="0"/>
                  </a:moveTo>
                  <a:lnTo>
                    <a:pt x="2006491" y="0"/>
                  </a:lnTo>
                  <a:lnTo>
                    <a:pt x="2006491" y="621775"/>
                  </a:lnTo>
                  <a:lnTo>
                    <a:pt x="0" y="621775"/>
                  </a:lnTo>
                  <a:close/>
                </a:path>
              </a:pathLst>
            </a:custGeom>
            <a:noFill/>
            <a:ln w="158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รูปแบบอิสระ: รูปร่าง 36">
              <a:extLst>
                <a:ext uri="{FF2B5EF4-FFF2-40B4-BE49-F238E27FC236}">
                  <a16:creationId xmlns:a16="http://schemas.microsoft.com/office/drawing/2014/main" id="{5358422C-3BC1-44E3-ABEB-EC0147BC81E8}"/>
                </a:ext>
              </a:extLst>
            </p:cNvPr>
            <p:cNvSpPr/>
            <p:nvPr/>
          </p:nvSpPr>
          <p:spPr>
            <a:xfrm>
              <a:off x="3708232" y="1751705"/>
              <a:ext cx="1730499" cy="418746"/>
            </a:xfrm>
            <a:custGeom>
              <a:avLst/>
              <a:gdLst>
                <a:gd name="connsiteX0" fmla="*/ 0 w 1730499"/>
                <a:gd name="connsiteY0" fmla="*/ 0 h 418746"/>
                <a:gd name="connsiteX1" fmla="*/ 1730500 w 1730499"/>
                <a:gd name="connsiteY1" fmla="*/ 0 h 418746"/>
                <a:gd name="connsiteX2" fmla="*/ 1730500 w 1730499"/>
                <a:gd name="connsiteY2" fmla="*/ 418746 h 418746"/>
                <a:gd name="connsiteX3" fmla="*/ 0 w 1730499"/>
                <a:gd name="connsiteY3" fmla="*/ 418746 h 41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0499" h="418746">
                  <a:moveTo>
                    <a:pt x="0" y="0"/>
                  </a:moveTo>
                  <a:lnTo>
                    <a:pt x="1730500" y="0"/>
                  </a:lnTo>
                  <a:lnTo>
                    <a:pt x="1730500" y="418746"/>
                  </a:lnTo>
                  <a:lnTo>
                    <a:pt x="0" y="418746"/>
                  </a:lnTo>
                  <a:close/>
                </a:path>
              </a:pathLst>
            </a:custGeom>
            <a:noFill/>
            <a:ln w="158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รูปแบบอิสระ: รูปร่าง 37">
              <a:extLst>
                <a:ext uri="{FF2B5EF4-FFF2-40B4-BE49-F238E27FC236}">
                  <a16:creationId xmlns:a16="http://schemas.microsoft.com/office/drawing/2014/main" id="{02B659F6-E2A3-4965-A7D6-52F6E9579F17}"/>
                </a:ext>
              </a:extLst>
            </p:cNvPr>
            <p:cNvSpPr/>
            <p:nvPr/>
          </p:nvSpPr>
          <p:spPr>
            <a:xfrm>
              <a:off x="6361876" y="2086384"/>
              <a:ext cx="2006491" cy="621774"/>
            </a:xfrm>
            <a:custGeom>
              <a:avLst/>
              <a:gdLst>
                <a:gd name="connsiteX0" fmla="*/ 0 w 2006491"/>
                <a:gd name="connsiteY0" fmla="*/ 0 h 621774"/>
                <a:gd name="connsiteX1" fmla="*/ 2006491 w 2006491"/>
                <a:gd name="connsiteY1" fmla="*/ 0 h 621774"/>
                <a:gd name="connsiteX2" fmla="*/ 2006491 w 2006491"/>
                <a:gd name="connsiteY2" fmla="*/ 621775 h 621774"/>
                <a:gd name="connsiteX3" fmla="*/ 0 w 2006491"/>
                <a:gd name="connsiteY3" fmla="*/ 621775 h 62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491" h="621774">
                  <a:moveTo>
                    <a:pt x="0" y="0"/>
                  </a:moveTo>
                  <a:lnTo>
                    <a:pt x="2006491" y="0"/>
                  </a:lnTo>
                  <a:lnTo>
                    <a:pt x="2006491" y="621775"/>
                  </a:lnTo>
                  <a:lnTo>
                    <a:pt x="0" y="621775"/>
                  </a:lnTo>
                  <a:close/>
                </a:path>
              </a:pathLst>
            </a:custGeom>
            <a:noFill/>
            <a:ln w="158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รูปแบบอิสระ: รูปร่าง 38">
              <a:extLst>
                <a:ext uri="{FF2B5EF4-FFF2-40B4-BE49-F238E27FC236}">
                  <a16:creationId xmlns:a16="http://schemas.microsoft.com/office/drawing/2014/main" id="{FF3981AD-024B-4B5E-B20E-1BE6722767F0}"/>
                </a:ext>
              </a:extLst>
            </p:cNvPr>
            <p:cNvSpPr/>
            <p:nvPr/>
          </p:nvSpPr>
          <p:spPr>
            <a:xfrm>
              <a:off x="6499872" y="1751705"/>
              <a:ext cx="1730499" cy="418746"/>
            </a:xfrm>
            <a:custGeom>
              <a:avLst/>
              <a:gdLst>
                <a:gd name="connsiteX0" fmla="*/ 0 w 1730499"/>
                <a:gd name="connsiteY0" fmla="*/ 0 h 418746"/>
                <a:gd name="connsiteX1" fmla="*/ 1730500 w 1730499"/>
                <a:gd name="connsiteY1" fmla="*/ 0 h 418746"/>
                <a:gd name="connsiteX2" fmla="*/ 1730500 w 1730499"/>
                <a:gd name="connsiteY2" fmla="*/ 418746 h 418746"/>
                <a:gd name="connsiteX3" fmla="*/ 0 w 1730499"/>
                <a:gd name="connsiteY3" fmla="*/ 418746 h 41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0499" h="418746">
                  <a:moveTo>
                    <a:pt x="0" y="0"/>
                  </a:moveTo>
                  <a:lnTo>
                    <a:pt x="1730500" y="0"/>
                  </a:lnTo>
                  <a:lnTo>
                    <a:pt x="1730500" y="418746"/>
                  </a:lnTo>
                  <a:lnTo>
                    <a:pt x="0" y="418746"/>
                  </a:lnTo>
                  <a:close/>
                </a:path>
              </a:pathLst>
            </a:custGeom>
            <a:noFill/>
            <a:ln w="158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รูปแบบอิสระ: รูปร่าง 39">
              <a:extLst>
                <a:ext uri="{FF2B5EF4-FFF2-40B4-BE49-F238E27FC236}">
                  <a16:creationId xmlns:a16="http://schemas.microsoft.com/office/drawing/2014/main" id="{A3336ABD-DE1E-49DB-92D8-BDB49057CCD7}"/>
                </a:ext>
              </a:extLst>
            </p:cNvPr>
            <p:cNvSpPr/>
            <p:nvPr/>
          </p:nvSpPr>
          <p:spPr>
            <a:xfrm>
              <a:off x="3570236" y="3693702"/>
              <a:ext cx="2729779" cy="595857"/>
            </a:xfrm>
            <a:custGeom>
              <a:avLst/>
              <a:gdLst>
                <a:gd name="connsiteX0" fmla="*/ 0 w 2729779"/>
                <a:gd name="connsiteY0" fmla="*/ 112079 h 595857"/>
                <a:gd name="connsiteX1" fmla="*/ 2729780 w 2729779"/>
                <a:gd name="connsiteY1" fmla="*/ 595858 h 595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29779" h="595857">
                  <a:moveTo>
                    <a:pt x="0" y="112079"/>
                  </a:moveTo>
                  <a:cubicBezTo>
                    <a:pt x="0" y="112079"/>
                    <a:pt x="1909736" y="-347907"/>
                    <a:pt x="2729780" y="595858"/>
                  </a:cubicBezTo>
                </a:path>
              </a:pathLst>
            </a:custGeom>
            <a:solidFill>
              <a:srgbClr val="FFFFFF"/>
            </a:solidFill>
            <a:ln w="1585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รูปแบบอิสระ: รูปร่าง 40">
              <a:extLst>
                <a:ext uri="{FF2B5EF4-FFF2-40B4-BE49-F238E27FC236}">
                  <a16:creationId xmlns:a16="http://schemas.microsoft.com/office/drawing/2014/main" id="{FA284E5C-703F-4876-81A2-9644E22750A5}"/>
                </a:ext>
              </a:extLst>
            </p:cNvPr>
            <p:cNvSpPr/>
            <p:nvPr/>
          </p:nvSpPr>
          <p:spPr>
            <a:xfrm>
              <a:off x="5957406" y="3712909"/>
              <a:ext cx="3180248" cy="278452"/>
            </a:xfrm>
            <a:custGeom>
              <a:avLst/>
              <a:gdLst>
                <a:gd name="connsiteX0" fmla="*/ 0 w 3180248"/>
                <a:gd name="connsiteY0" fmla="*/ 278453 h 278452"/>
                <a:gd name="connsiteX1" fmla="*/ 3180249 w 3180248"/>
                <a:gd name="connsiteY1" fmla="*/ 157904 h 27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80248" h="278452">
                  <a:moveTo>
                    <a:pt x="0" y="278453"/>
                  </a:moveTo>
                  <a:cubicBezTo>
                    <a:pt x="0" y="278453"/>
                    <a:pt x="1484645" y="-257669"/>
                    <a:pt x="3180249" y="157904"/>
                  </a:cubicBezTo>
                </a:path>
              </a:pathLst>
            </a:custGeom>
            <a:solidFill>
              <a:srgbClr val="FFFFFF"/>
            </a:solidFill>
            <a:ln w="1585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รูปแบบอิสระ: รูปร่าง 41">
              <a:extLst>
                <a:ext uri="{FF2B5EF4-FFF2-40B4-BE49-F238E27FC236}">
                  <a16:creationId xmlns:a16="http://schemas.microsoft.com/office/drawing/2014/main" id="{769180ED-8FCF-49C1-908A-34A2CB52D4AA}"/>
                </a:ext>
              </a:extLst>
            </p:cNvPr>
            <p:cNvSpPr/>
            <p:nvPr/>
          </p:nvSpPr>
          <p:spPr>
            <a:xfrm>
              <a:off x="3708232" y="4273698"/>
              <a:ext cx="1602020" cy="417159"/>
            </a:xfrm>
            <a:custGeom>
              <a:avLst/>
              <a:gdLst>
                <a:gd name="connsiteX0" fmla="*/ 0 w 1602020"/>
                <a:gd name="connsiteY0" fmla="*/ 0 h 417159"/>
                <a:gd name="connsiteX1" fmla="*/ 1602021 w 1602020"/>
                <a:gd name="connsiteY1" fmla="*/ 0 h 417159"/>
                <a:gd name="connsiteX2" fmla="*/ 1602021 w 1602020"/>
                <a:gd name="connsiteY2" fmla="*/ 417160 h 417159"/>
                <a:gd name="connsiteX3" fmla="*/ 0 w 1602020"/>
                <a:gd name="connsiteY3" fmla="*/ 417160 h 417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2020" h="417159">
                  <a:moveTo>
                    <a:pt x="0" y="0"/>
                  </a:moveTo>
                  <a:lnTo>
                    <a:pt x="1602021" y="0"/>
                  </a:lnTo>
                  <a:lnTo>
                    <a:pt x="1602021" y="417160"/>
                  </a:lnTo>
                  <a:lnTo>
                    <a:pt x="0" y="417160"/>
                  </a:lnTo>
                  <a:close/>
                </a:path>
              </a:pathLst>
            </a:custGeom>
            <a:noFill/>
            <a:ln w="158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รูปแบบอิสระ: รูปร่าง 42">
              <a:extLst>
                <a:ext uri="{FF2B5EF4-FFF2-40B4-BE49-F238E27FC236}">
                  <a16:creationId xmlns:a16="http://schemas.microsoft.com/office/drawing/2014/main" id="{42C8644E-0D23-4EDA-9BEB-3697DF62BC36}"/>
                </a:ext>
              </a:extLst>
            </p:cNvPr>
            <p:cNvSpPr/>
            <p:nvPr/>
          </p:nvSpPr>
          <p:spPr>
            <a:xfrm>
              <a:off x="6499872" y="4273698"/>
              <a:ext cx="1602020" cy="417159"/>
            </a:xfrm>
            <a:custGeom>
              <a:avLst/>
              <a:gdLst>
                <a:gd name="connsiteX0" fmla="*/ 0 w 1602020"/>
                <a:gd name="connsiteY0" fmla="*/ 0 h 417159"/>
                <a:gd name="connsiteX1" fmla="*/ 1602021 w 1602020"/>
                <a:gd name="connsiteY1" fmla="*/ 0 h 417159"/>
                <a:gd name="connsiteX2" fmla="*/ 1602021 w 1602020"/>
                <a:gd name="connsiteY2" fmla="*/ 417160 h 417159"/>
                <a:gd name="connsiteX3" fmla="*/ 0 w 1602020"/>
                <a:gd name="connsiteY3" fmla="*/ 417160 h 417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2020" h="417159">
                  <a:moveTo>
                    <a:pt x="0" y="0"/>
                  </a:moveTo>
                  <a:lnTo>
                    <a:pt x="1602021" y="0"/>
                  </a:lnTo>
                  <a:lnTo>
                    <a:pt x="1602021" y="417160"/>
                  </a:lnTo>
                  <a:lnTo>
                    <a:pt x="0" y="417160"/>
                  </a:lnTo>
                  <a:close/>
                </a:path>
              </a:pathLst>
            </a:custGeom>
            <a:noFill/>
            <a:ln w="158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4" name="กราฟิก 1">
              <a:extLst>
                <a:ext uri="{FF2B5EF4-FFF2-40B4-BE49-F238E27FC236}">
                  <a16:creationId xmlns:a16="http://schemas.microsoft.com/office/drawing/2014/main" id="{2A019438-F755-476F-B7E7-5DB2F6F3B33C}"/>
                </a:ext>
              </a:extLst>
            </p:cNvPr>
            <p:cNvGrpSpPr/>
            <p:nvPr/>
          </p:nvGrpSpPr>
          <p:grpSpPr>
            <a:xfrm>
              <a:off x="458713" y="3579779"/>
              <a:ext cx="1330326" cy="1098109"/>
              <a:chOff x="458713" y="3579779"/>
              <a:chExt cx="1330326" cy="1098109"/>
            </a:xfrm>
            <a:solidFill>
              <a:schemeClr val="accent1"/>
            </a:solidFill>
          </p:grpSpPr>
          <p:sp>
            <p:nvSpPr>
              <p:cNvPr id="45" name="รูปแบบอิสระ: รูปร่าง 44">
                <a:extLst>
                  <a:ext uri="{FF2B5EF4-FFF2-40B4-BE49-F238E27FC236}">
                    <a16:creationId xmlns:a16="http://schemas.microsoft.com/office/drawing/2014/main" id="{4442D1AD-2A30-4B2A-8A30-CFEBCD6FC919}"/>
                  </a:ext>
                </a:extLst>
              </p:cNvPr>
              <p:cNvSpPr/>
              <p:nvPr/>
            </p:nvSpPr>
            <p:spPr>
              <a:xfrm>
                <a:off x="458713" y="3832645"/>
                <a:ext cx="689458" cy="845243"/>
              </a:xfrm>
              <a:custGeom>
                <a:avLst/>
                <a:gdLst>
                  <a:gd name="connsiteX0" fmla="*/ 689458 w 689458"/>
                  <a:gd name="connsiteY0" fmla="*/ 744009 h 845243"/>
                  <a:gd name="connsiteX1" fmla="*/ 540359 w 689458"/>
                  <a:gd name="connsiteY1" fmla="*/ 418847 h 845243"/>
                  <a:gd name="connsiteX2" fmla="*/ 497533 w 689458"/>
                  <a:gd name="connsiteY2" fmla="*/ 325263 h 845243"/>
                  <a:gd name="connsiteX3" fmla="*/ 348434 w 689458"/>
                  <a:gd name="connsiteY3" fmla="*/ 101 h 845243"/>
                  <a:gd name="connsiteX4" fmla="*/ 8996 w 689458"/>
                  <a:gd name="connsiteY4" fmla="*/ 284023 h 845243"/>
                  <a:gd name="connsiteX5" fmla="*/ 32788 w 689458"/>
                  <a:gd name="connsiteY5" fmla="*/ 526705 h 845243"/>
                  <a:gd name="connsiteX6" fmla="*/ 83545 w 689458"/>
                  <a:gd name="connsiteY6" fmla="*/ 639323 h 845243"/>
                  <a:gd name="connsiteX7" fmla="*/ 251678 w 689458"/>
                  <a:gd name="connsiteY7" fmla="*/ 815386 h 845243"/>
                  <a:gd name="connsiteX8" fmla="*/ 689458 w 689458"/>
                  <a:gd name="connsiteY8" fmla="*/ 744009 h 845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89458" h="845243">
                    <a:moveTo>
                      <a:pt x="689458" y="744009"/>
                    </a:moveTo>
                    <a:lnTo>
                      <a:pt x="540359" y="418847"/>
                    </a:lnTo>
                    <a:lnTo>
                      <a:pt x="497533" y="325263"/>
                    </a:lnTo>
                    <a:lnTo>
                      <a:pt x="348434" y="101"/>
                    </a:lnTo>
                    <a:cubicBezTo>
                      <a:pt x="338917" y="-3072"/>
                      <a:pt x="70856" y="68305"/>
                      <a:pt x="8996" y="284023"/>
                    </a:cubicBezTo>
                    <a:cubicBezTo>
                      <a:pt x="-10038" y="352228"/>
                      <a:pt x="2651" y="441053"/>
                      <a:pt x="32788" y="526705"/>
                    </a:cubicBezTo>
                    <a:cubicBezTo>
                      <a:pt x="34375" y="534636"/>
                      <a:pt x="78787" y="632978"/>
                      <a:pt x="83545" y="639323"/>
                    </a:cubicBezTo>
                    <a:cubicBezTo>
                      <a:pt x="129544" y="717045"/>
                      <a:pt x="186646" y="785249"/>
                      <a:pt x="251678" y="815386"/>
                    </a:cubicBezTo>
                    <a:cubicBezTo>
                      <a:pt x="456293" y="908970"/>
                      <a:pt x="686286" y="753526"/>
                      <a:pt x="689458" y="744009"/>
                    </a:cubicBezTo>
                    <a:close/>
                  </a:path>
                </a:pathLst>
              </a:custGeom>
              <a:solidFill>
                <a:srgbClr val="B37E21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รูปแบบอิสระ: รูปร่าง 45">
                <a:extLst>
                  <a:ext uri="{FF2B5EF4-FFF2-40B4-BE49-F238E27FC236}">
                    <a16:creationId xmlns:a16="http://schemas.microsoft.com/office/drawing/2014/main" id="{1E2603AC-FEED-49E9-BDFF-FCD3A2E65EF7}"/>
                  </a:ext>
                </a:extLst>
              </p:cNvPr>
              <p:cNvSpPr/>
              <p:nvPr/>
            </p:nvSpPr>
            <p:spPr>
              <a:xfrm>
                <a:off x="894386" y="3579779"/>
                <a:ext cx="894653" cy="965151"/>
              </a:xfrm>
              <a:custGeom>
                <a:avLst/>
                <a:gdLst>
                  <a:gd name="connsiteX0" fmla="*/ 0 w 894653"/>
                  <a:gd name="connsiteY0" fmla="*/ 218071 h 965151"/>
                  <a:gd name="connsiteX1" fmla="*/ 177650 w 894653"/>
                  <a:gd name="connsiteY1" fmla="*/ 92764 h 965151"/>
                  <a:gd name="connsiteX2" fmla="*/ 558328 w 894653"/>
                  <a:gd name="connsiteY2" fmla="*/ 7112 h 965151"/>
                  <a:gd name="connsiteX3" fmla="*/ 854940 w 894653"/>
                  <a:gd name="connsiteY3" fmla="*/ 279931 h 965151"/>
                  <a:gd name="connsiteX4" fmla="*/ 858112 w 894653"/>
                  <a:gd name="connsiteY4" fmla="*/ 628886 h 965151"/>
                  <a:gd name="connsiteX5" fmla="*/ 342610 w 894653"/>
                  <a:gd name="connsiteY5" fmla="*/ 965152 h 965151"/>
                  <a:gd name="connsiteX6" fmla="*/ 336266 w 894653"/>
                  <a:gd name="connsiteY6" fmla="*/ 936601 h 965151"/>
                  <a:gd name="connsiteX7" fmla="*/ 832734 w 894653"/>
                  <a:gd name="connsiteY7" fmla="*/ 616197 h 965151"/>
                  <a:gd name="connsiteX8" fmla="*/ 829561 w 894653"/>
                  <a:gd name="connsiteY8" fmla="*/ 292620 h 965151"/>
                  <a:gd name="connsiteX9" fmla="*/ 553570 w 894653"/>
                  <a:gd name="connsiteY9" fmla="*/ 35663 h 965151"/>
                  <a:gd name="connsiteX10" fmla="*/ 19034 w 894653"/>
                  <a:gd name="connsiteY10" fmla="*/ 240277 h 965151"/>
                  <a:gd name="connsiteX11" fmla="*/ 0 w 894653"/>
                  <a:gd name="connsiteY11" fmla="*/ 218071 h 965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94653" h="965151">
                    <a:moveTo>
                      <a:pt x="0" y="218071"/>
                    </a:moveTo>
                    <a:cubicBezTo>
                      <a:pt x="3172" y="214899"/>
                      <a:pt x="74549" y="151452"/>
                      <a:pt x="177650" y="92764"/>
                    </a:cubicBezTo>
                    <a:cubicBezTo>
                      <a:pt x="317232" y="15042"/>
                      <a:pt x="448883" y="-15094"/>
                      <a:pt x="558328" y="7112"/>
                    </a:cubicBezTo>
                    <a:cubicBezTo>
                      <a:pt x="683635" y="32490"/>
                      <a:pt x="783563" y="124487"/>
                      <a:pt x="854940" y="279931"/>
                    </a:cubicBezTo>
                    <a:cubicBezTo>
                      <a:pt x="858112" y="286276"/>
                      <a:pt x="940592" y="451236"/>
                      <a:pt x="858112" y="628886"/>
                    </a:cubicBezTo>
                    <a:cubicBezTo>
                      <a:pt x="786735" y="785916"/>
                      <a:pt x="612257" y="898533"/>
                      <a:pt x="342610" y="965152"/>
                    </a:cubicBezTo>
                    <a:lnTo>
                      <a:pt x="336266" y="936601"/>
                    </a:lnTo>
                    <a:cubicBezTo>
                      <a:pt x="597982" y="871568"/>
                      <a:pt x="764529" y="763710"/>
                      <a:pt x="832734" y="616197"/>
                    </a:cubicBezTo>
                    <a:cubicBezTo>
                      <a:pt x="907283" y="451236"/>
                      <a:pt x="829561" y="294207"/>
                      <a:pt x="829561" y="292620"/>
                    </a:cubicBezTo>
                    <a:cubicBezTo>
                      <a:pt x="762943" y="145107"/>
                      <a:pt x="669359" y="59455"/>
                      <a:pt x="553570" y="35663"/>
                    </a:cubicBezTo>
                    <a:cubicBezTo>
                      <a:pt x="302956" y="-15094"/>
                      <a:pt x="22206" y="237105"/>
                      <a:pt x="19034" y="240277"/>
                    </a:cubicBezTo>
                    <a:lnTo>
                      <a:pt x="0" y="218071"/>
                    </a:lnTo>
                    <a:close/>
                  </a:path>
                </a:pathLst>
              </a:custGeom>
              <a:solidFill>
                <a:srgbClr val="956118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รูปแบบอิสระ: รูปร่าง 46">
                <a:extLst>
                  <a:ext uri="{FF2B5EF4-FFF2-40B4-BE49-F238E27FC236}">
                    <a16:creationId xmlns:a16="http://schemas.microsoft.com/office/drawing/2014/main" id="{554E91FC-5470-4F0C-8530-5257D05C31D3}"/>
                  </a:ext>
                </a:extLst>
              </p:cNvPr>
              <p:cNvSpPr/>
              <p:nvPr/>
            </p:nvSpPr>
            <p:spPr>
              <a:xfrm>
                <a:off x="779309" y="3774771"/>
                <a:ext cx="461732" cy="836065"/>
              </a:xfrm>
              <a:custGeom>
                <a:avLst/>
                <a:gdLst>
                  <a:gd name="connsiteX0" fmla="*/ 16735 w 461732"/>
                  <a:gd name="connsiteY0" fmla="*/ 29424 h 836065"/>
                  <a:gd name="connsiteX1" fmla="*/ 77009 w 461732"/>
                  <a:gd name="connsiteY1" fmla="*/ 2459 h 836065"/>
                  <a:gd name="connsiteX2" fmla="*/ 116663 w 461732"/>
                  <a:gd name="connsiteY2" fmla="*/ 16735 h 836065"/>
                  <a:gd name="connsiteX3" fmla="*/ 459273 w 461732"/>
                  <a:gd name="connsiteY3" fmla="*/ 766988 h 836065"/>
                  <a:gd name="connsiteX4" fmla="*/ 444998 w 461732"/>
                  <a:gd name="connsiteY4" fmla="*/ 806642 h 836065"/>
                  <a:gd name="connsiteX5" fmla="*/ 384724 w 461732"/>
                  <a:gd name="connsiteY5" fmla="*/ 833607 h 836065"/>
                  <a:gd name="connsiteX6" fmla="*/ 345070 w 461732"/>
                  <a:gd name="connsiteY6" fmla="*/ 819331 h 836065"/>
                  <a:gd name="connsiteX7" fmla="*/ 2459 w 461732"/>
                  <a:gd name="connsiteY7" fmla="*/ 69078 h 836065"/>
                  <a:gd name="connsiteX8" fmla="*/ 16735 w 461732"/>
                  <a:gd name="connsiteY8" fmla="*/ 29424 h 836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1732" h="836065">
                    <a:moveTo>
                      <a:pt x="16735" y="29424"/>
                    </a:moveTo>
                    <a:lnTo>
                      <a:pt x="77009" y="2459"/>
                    </a:lnTo>
                    <a:cubicBezTo>
                      <a:pt x="91284" y="-3885"/>
                      <a:pt x="108732" y="2459"/>
                      <a:pt x="116663" y="16735"/>
                    </a:cubicBezTo>
                    <a:lnTo>
                      <a:pt x="459273" y="766988"/>
                    </a:lnTo>
                    <a:cubicBezTo>
                      <a:pt x="465618" y="781264"/>
                      <a:pt x="459273" y="798711"/>
                      <a:pt x="444998" y="806642"/>
                    </a:cubicBezTo>
                    <a:lnTo>
                      <a:pt x="384724" y="833607"/>
                    </a:lnTo>
                    <a:cubicBezTo>
                      <a:pt x="370448" y="839951"/>
                      <a:pt x="353001" y="833607"/>
                      <a:pt x="345070" y="819331"/>
                    </a:cubicBezTo>
                    <a:lnTo>
                      <a:pt x="2459" y="69078"/>
                    </a:lnTo>
                    <a:cubicBezTo>
                      <a:pt x="-3885" y="54803"/>
                      <a:pt x="2459" y="35769"/>
                      <a:pt x="16735" y="29424"/>
                    </a:cubicBezTo>
                    <a:close/>
                  </a:path>
                </a:pathLst>
              </a:custGeom>
              <a:solidFill>
                <a:srgbClr val="956118"/>
              </a:solidFill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รูปแบบอิสระ: รูปร่าง 47">
                <a:extLst>
                  <a:ext uri="{FF2B5EF4-FFF2-40B4-BE49-F238E27FC236}">
                    <a16:creationId xmlns:a16="http://schemas.microsoft.com/office/drawing/2014/main" id="{E542046B-ED5A-45E9-AE02-61B942C3D60F}"/>
                  </a:ext>
                </a:extLst>
              </p:cNvPr>
              <p:cNvSpPr/>
              <p:nvPr/>
            </p:nvSpPr>
            <p:spPr>
              <a:xfrm>
                <a:off x="520052" y="3950121"/>
                <a:ext cx="306128" cy="239510"/>
              </a:xfrm>
              <a:custGeom>
                <a:avLst/>
                <a:gdLst>
                  <a:gd name="connsiteX0" fmla="*/ 306129 w 306128"/>
                  <a:gd name="connsiteY0" fmla="*/ 0 h 239510"/>
                  <a:gd name="connsiteX1" fmla="*/ 123720 w 306128"/>
                  <a:gd name="connsiteY1" fmla="*/ 84066 h 239510"/>
                  <a:gd name="connsiteX2" fmla="*/ 0 w 306128"/>
                  <a:gd name="connsiteY2" fmla="*/ 239510 h 239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6128" h="239510">
                    <a:moveTo>
                      <a:pt x="306129" y="0"/>
                    </a:moveTo>
                    <a:cubicBezTo>
                      <a:pt x="242682" y="22206"/>
                      <a:pt x="179236" y="45999"/>
                      <a:pt x="123720" y="84066"/>
                    </a:cubicBezTo>
                    <a:cubicBezTo>
                      <a:pt x="68205" y="122134"/>
                      <a:pt x="20620" y="174478"/>
                      <a:pt x="0" y="239510"/>
                    </a:cubicBezTo>
                  </a:path>
                </a:pathLst>
              </a:custGeom>
              <a:noFill/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รูปแบบอิสระ: รูปร่าง 48">
                <a:extLst>
                  <a:ext uri="{FF2B5EF4-FFF2-40B4-BE49-F238E27FC236}">
                    <a16:creationId xmlns:a16="http://schemas.microsoft.com/office/drawing/2014/main" id="{AF08FCF6-7AA9-4728-A31F-25C2874F2EF1}"/>
                  </a:ext>
                </a:extLst>
              </p:cNvPr>
              <p:cNvSpPr/>
              <p:nvPr/>
            </p:nvSpPr>
            <p:spPr>
              <a:xfrm>
                <a:off x="612050" y="4119840"/>
                <a:ext cx="288680" cy="190339"/>
              </a:xfrm>
              <a:custGeom>
                <a:avLst/>
                <a:gdLst>
                  <a:gd name="connsiteX0" fmla="*/ 288681 w 288680"/>
                  <a:gd name="connsiteY0" fmla="*/ 0 h 190339"/>
                  <a:gd name="connsiteX1" fmla="*/ 0 w 288680"/>
                  <a:gd name="connsiteY1" fmla="*/ 190339 h 19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8680" h="190339">
                    <a:moveTo>
                      <a:pt x="288681" y="0"/>
                    </a:moveTo>
                    <a:cubicBezTo>
                      <a:pt x="182408" y="47585"/>
                      <a:pt x="71377" y="98342"/>
                      <a:pt x="0" y="190339"/>
                    </a:cubicBezTo>
                  </a:path>
                </a:pathLst>
              </a:custGeom>
              <a:noFill/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รูปแบบอิสระ: รูปร่าง 49">
                <a:extLst>
                  <a:ext uri="{FF2B5EF4-FFF2-40B4-BE49-F238E27FC236}">
                    <a16:creationId xmlns:a16="http://schemas.microsoft.com/office/drawing/2014/main" id="{0022BFA0-384B-4E4D-A7A6-135BB8EEF3F9}"/>
                  </a:ext>
                </a:extLst>
              </p:cNvPr>
              <p:cNvSpPr/>
              <p:nvPr/>
            </p:nvSpPr>
            <p:spPr>
              <a:xfrm>
                <a:off x="726253" y="3897778"/>
                <a:ext cx="180822" cy="388609"/>
              </a:xfrm>
              <a:custGeom>
                <a:avLst/>
                <a:gdLst>
                  <a:gd name="connsiteX0" fmla="*/ 0 w 180822"/>
                  <a:gd name="connsiteY0" fmla="*/ 0 h 388609"/>
                  <a:gd name="connsiteX1" fmla="*/ 180822 w 180822"/>
                  <a:gd name="connsiteY1" fmla="*/ 388609 h 388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0822" h="388609">
                    <a:moveTo>
                      <a:pt x="0" y="0"/>
                    </a:moveTo>
                    <a:cubicBezTo>
                      <a:pt x="60274" y="130065"/>
                      <a:pt x="120548" y="258544"/>
                      <a:pt x="180822" y="388609"/>
                    </a:cubicBezTo>
                  </a:path>
                </a:pathLst>
              </a:custGeom>
              <a:noFill/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รูปแบบอิสระ: รูปร่าง 50">
                <a:extLst>
                  <a:ext uri="{FF2B5EF4-FFF2-40B4-BE49-F238E27FC236}">
                    <a16:creationId xmlns:a16="http://schemas.microsoft.com/office/drawing/2014/main" id="{8582F005-A66F-4A89-AC3C-1117A3643217}"/>
                  </a:ext>
                </a:extLst>
              </p:cNvPr>
              <p:cNvSpPr/>
              <p:nvPr/>
            </p:nvSpPr>
            <p:spPr>
              <a:xfrm>
                <a:off x="635842" y="3961225"/>
                <a:ext cx="177649" cy="350541"/>
              </a:xfrm>
              <a:custGeom>
                <a:avLst/>
                <a:gdLst>
                  <a:gd name="connsiteX0" fmla="*/ 0 w 177649"/>
                  <a:gd name="connsiteY0" fmla="*/ 0 h 350541"/>
                  <a:gd name="connsiteX1" fmla="*/ 177650 w 177649"/>
                  <a:gd name="connsiteY1" fmla="*/ 350541 h 350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649" h="350541">
                    <a:moveTo>
                      <a:pt x="0" y="0"/>
                    </a:moveTo>
                    <a:cubicBezTo>
                      <a:pt x="61860" y="115789"/>
                      <a:pt x="120548" y="233165"/>
                      <a:pt x="177650" y="350541"/>
                    </a:cubicBezTo>
                  </a:path>
                </a:pathLst>
              </a:custGeom>
              <a:noFill/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รูปแบบอิสระ: รูปร่าง 51">
                <a:extLst>
                  <a:ext uri="{FF2B5EF4-FFF2-40B4-BE49-F238E27FC236}">
                    <a16:creationId xmlns:a16="http://schemas.microsoft.com/office/drawing/2014/main" id="{3328AA8B-BA26-4EAA-838B-849C8A1D0FF0}"/>
                  </a:ext>
                </a:extLst>
              </p:cNvPr>
              <p:cNvSpPr/>
              <p:nvPr/>
            </p:nvSpPr>
            <p:spPr>
              <a:xfrm>
                <a:off x="534328" y="4056394"/>
                <a:ext cx="123720" cy="234751"/>
              </a:xfrm>
              <a:custGeom>
                <a:avLst/>
                <a:gdLst>
                  <a:gd name="connsiteX0" fmla="*/ 0 w 123720"/>
                  <a:gd name="connsiteY0" fmla="*/ 0 h 234751"/>
                  <a:gd name="connsiteX1" fmla="*/ 123720 w 123720"/>
                  <a:gd name="connsiteY1" fmla="*/ 234751 h 234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720" h="234751">
                    <a:moveTo>
                      <a:pt x="0" y="0"/>
                    </a:moveTo>
                    <a:cubicBezTo>
                      <a:pt x="36482" y="80894"/>
                      <a:pt x="77722" y="160202"/>
                      <a:pt x="123720" y="234751"/>
                    </a:cubicBezTo>
                  </a:path>
                </a:pathLst>
              </a:custGeom>
              <a:noFill/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รูปแบบอิสระ: รูปร่าง 52">
                <a:extLst>
                  <a:ext uri="{FF2B5EF4-FFF2-40B4-BE49-F238E27FC236}">
                    <a16:creationId xmlns:a16="http://schemas.microsoft.com/office/drawing/2014/main" id="{283A6108-CC20-4E2A-ADE9-506DC443A3D6}"/>
                  </a:ext>
                </a:extLst>
              </p:cNvPr>
              <p:cNvSpPr/>
              <p:nvPr/>
            </p:nvSpPr>
            <p:spPr>
              <a:xfrm>
                <a:off x="762735" y="4498932"/>
                <a:ext cx="279164" cy="75717"/>
              </a:xfrm>
              <a:custGeom>
                <a:avLst/>
                <a:gdLst>
                  <a:gd name="connsiteX0" fmla="*/ 279164 w 279164"/>
                  <a:gd name="connsiteY0" fmla="*/ 0 h 75717"/>
                  <a:gd name="connsiteX1" fmla="*/ 180822 w 279164"/>
                  <a:gd name="connsiteY1" fmla="*/ 39654 h 75717"/>
                  <a:gd name="connsiteX2" fmla="*/ 0 w 279164"/>
                  <a:gd name="connsiteY2" fmla="*/ 74550 h 75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9164" h="75717">
                    <a:moveTo>
                      <a:pt x="279164" y="0"/>
                    </a:moveTo>
                    <a:cubicBezTo>
                      <a:pt x="247441" y="15862"/>
                      <a:pt x="214131" y="26965"/>
                      <a:pt x="180822" y="39654"/>
                    </a:cubicBezTo>
                    <a:cubicBezTo>
                      <a:pt x="122134" y="60274"/>
                      <a:pt x="61860" y="80894"/>
                      <a:pt x="0" y="74550"/>
                    </a:cubicBezTo>
                  </a:path>
                </a:pathLst>
              </a:custGeom>
              <a:noFill/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รูปแบบอิสระ: รูปร่าง 53">
                <a:extLst>
                  <a:ext uri="{FF2B5EF4-FFF2-40B4-BE49-F238E27FC236}">
                    <a16:creationId xmlns:a16="http://schemas.microsoft.com/office/drawing/2014/main" id="{19368580-C2C9-495A-BF1C-51424E69EE5B}"/>
                  </a:ext>
                </a:extLst>
              </p:cNvPr>
              <p:cNvSpPr/>
              <p:nvPr/>
            </p:nvSpPr>
            <p:spPr>
              <a:xfrm>
                <a:off x="751632" y="4473554"/>
                <a:ext cx="74549" cy="163374"/>
              </a:xfrm>
              <a:custGeom>
                <a:avLst/>
                <a:gdLst>
                  <a:gd name="connsiteX0" fmla="*/ 0 w 74549"/>
                  <a:gd name="connsiteY0" fmla="*/ 0 h 163374"/>
                  <a:gd name="connsiteX1" fmla="*/ 74549 w 74549"/>
                  <a:gd name="connsiteY1" fmla="*/ 163375 h 163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549" h="163374">
                    <a:moveTo>
                      <a:pt x="0" y="0"/>
                    </a:moveTo>
                    <a:cubicBezTo>
                      <a:pt x="25379" y="53929"/>
                      <a:pt x="49171" y="109445"/>
                      <a:pt x="74549" y="163375"/>
                    </a:cubicBezTo>
                  </a:path>
                </a:pathLst>
              </a:custGeom>
              <a:noFill/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รูปแบบอิสระ: รูปร่าง 54">
                <a:extLst>
                  <a:ext uri="{FF2B5EF4-FFF2-40B4-BE49-F238E27FC236}">
                    <a16:creationId xmlns:a16="http://schemas.microsoft.com/office/drawing/2014/main" id="{66E82281-DF39-4A8D-A69A-1B5A7342798A}"/>
                  </a:ext>
                </a:extLst>
              </p:cNvPr>
              <p:cNvSpPr/>
              <p:nvPr/>
            </p:nvSpPr>
            <p:spPr>
              <a:xfrm>
                <a:off x="908661" y="4544931"/>
                <a:ext cx="49170" cy="98342"/>
              </a:xfrm>
              <a:custGeom>
                <a:avLst/>
                <a:gdLst>
                  <a:gd name="connsiteX0" fmla="*/ 0 w 49170"/>
                  <a:gd name="connsiteY0" fmla="*/ 0 h 98342"/>
                  <a:gd name="connsiteX1" fmla="*/ 49171 w 49170"/>
                  <a:gd name="connsiteY1" fmla="*/ 98342 h 98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9170" h="98342">
                    <a:moveTo>
                      <a:pt x="0" y="0"/>
                    </a:moveTo>
                    <a:cubicBezTo>
                      <a:pt x="15862" y="33309"/>
                      <a:pt x="33309" y="66619"/>
                      <a:pt x="49171" y="98342"/>
                    </a:cubicBezTo>
                  </a:path>
                </a:pathLst>
              </a:custGeom>
              <a:noFill/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รูปแบบอิสระ: รูปร่าง 55">
                <a:extLst>
                  <a:ext uri="{FF2B5EF4-FFF2-40B4-BE49-F238E27FC236}">
                    <a16:creationId xmlns:a16="http://schemas.microsoft.com/office/drawing/2014/main" id="{DEFC7A8D-AFB4-4DC2-ADB1-924E21102A8D}"/>
                  </a:ext>
                </a:extLst>
              </p:cNvPr>
              <p:cNvSpPr/>
              <p:nvPr/>
            </p:nvSpPr>
            <p:spPr>
              <a:xfrm>
                <a:off x="1029209" y="4551275"/>
                <a:ext cx="31723" cy="55515"/>
              </a:xfrm>
              <a:custGeom>
                <a:avLst/>
                <a:gdLst>
                  <a:gd name="connsiteX0" fmla="*/ 0 w 31723"/>
                  <a:gd name="connsiteY0" fmla="*/ 0 h 55515"/>
                  <a:gd name="connsiteX1" fmla="*/ 31723 w 31723"/>
                  <a:gd name="connsiteY1" fmla="*/ 55516 h 55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723" h="55515">
                    <a:moveTo>
                      <a:pt x="0" y="0"/>
                    </a:moveTo>
                    <a:cubicBezTo>
                      <a:pt x="11103" y="19034"/>
                      <a:pt x="20620" y="36482"/>
                      <a:pt x="31723" y="55516"/>
                    </a:cubicBezTo>
                  </a:path>
                </a:pathLst>
              </a:custGeom>
              <a:noFill/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รูปแบบอิสระ: รูปร่าง 56">
                <a:extLst>
                  <a:ext uri="{FF2B5EF4-FFF2-40B4-BE49-F238E27FC236}">
                    <a16:creationId xmlns:a16="http://schemas.microsoft.com/office/drawing/2014/main" id="{39991898-FCC5-43F4-BBF4-C63B06094E8D}"/>
                  </a:ext>
                </a:extLst>
              </p:cNvPr>
              <p:cNvSpPr/>
              <p:nvPr/>
            </p:nvSpPr>
            <p:spPr>
              <a:xfrm>
                <a:off x="856318" y="3777230"/>
                <a:ext cx="39653" cy="87238"/>
              </a:xfrm>
              <a:custGeom>
                <a:avLst/>
                <a:gdLst>
                  <a:gd name="connsiteX0" fmla="*/ 0 w 39653"/>
                  <a:gd name="connsiteY0" fmla="*/ 0 h 87238"/>
                  <a:gd name="connsiteX1" fmla="*/ 39654 w 39653"/>
                  <a:gd name="connsiteY1" fmla="*/ 87239 h 87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9653" h="87238">
                    <a:moveTo>
                      <a:pt x="0" y="0"/>
                    </a:moveTo>
                    <a:lnTo>
                      <a:pt x="39654" y="87239"/>
                    </a:lnTo>
                  </a:path>
                </a:pathLst>
              </a:custGeom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รูปแบบอิสระ: รูปร่าง 57">
                <a:extLst>
                  <a:ext uri="{FF2B5EF4-FFF2-40B4-BE49-F238E27FC236}">
                    <a16:creationId xmlns:a16="http://schemas.microsoft.com/office/drawing/2014/main" id="{F1C10B09-0CF8-4506-AE97-21F371BF681B}"/>
                  </a:ext>
                </a:extLst>
              </p:cNvPr>
              <p:cNvSpPr/>
              <p:nvPr/>
            </p:nvSpPr>
            <p:spPr>
              <a:xfrm>
                <a:off x="829353" y="3789919"/>
                <a:ext cx="61860" cy="133237"/>
              </a:xfrm>
              <a:custGeom>
                <a:avLst/>
                <a:gdLst>
                  <a:gd name="connsiteX0" fmla="*/ 0 w 61860"/>
                  <a:gd name="connsiteY0" fmla="*/ 0 h 133237"/>
                  <a:gd name="connsiteX1" fmla="*/ 61860 w 61860"/>
                  <a:gd name="connsiteY1" fmla="*/ 133237 h 133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860" h="133237">
                    <a:moveTo>
                      <a:pt x="0" y="0"/>
                    </a:moveTo>
                    <a:lnTo>
                      <a:pt x="61860" y="133237"/>
                    </a:lnTo>
                  </a:path>
                </a:pathLst>
              </a:custGeom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รูปแบบอิสระ: รูปร่าง 58">
                <a:extLst>
                  <a:ext uri="{FF2B5EF4-FFF2-40B4-BE49-F238E27FC236}">
                    <a16:creationId xmlns:a16="http://schemas.microsoft.com/office/drawing/2014/main" id="{3BCDBB84-2E03-4770-9A17-F2897FBC028B}"/>
                  </a:ext>
                </a:extLst>
              </p:cNvPr>
              <p:cNvSpPr/>
              <p:nvPr/>
            </p:nvSpPr>
            <p:spPr>
              <a:xfrm>
                <a:off x="796044" y="3804195"/>
                <a:ext cx="30137" cy="66618"/>
              </a:xfrm>
              <a:custGeom>
                <a:avLst/>
                <a:gdLst>
                  <a:gd name="connsiteX0" fmla="*/ 0 w 30137"/>
                  <a:gd name="connsiteY0" fmla="*/ 0 h 66618"/>
                  <a:gd name="connsiteX1" fmla="*/ 30137 w 30137"/>
                  <a:gd name="connsiteY1" fmla="*/ 66619 h 6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137" h="66618">
                    <a:moveTo>
                      <a:pt x="0" y="0"/>
                    </a:moveTo>
                    <a:lnTo>
                      <a:pt x="30137" y="66619"/>
                    </a:lnTo>
                  </a:path>
                </a:pathLst>
              </a:custGeom>
              <a:ln w="1585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0" name="ตัวแทนข้อความ 2">
            <a:extLst>
              <a:ext uri="{FF2B5EF4-FFF2-40B4-BE49-F238E27FC236}">
                <a16:creationId xmlns:a16="http://schemas.microsoft.com/office/drawing/2014/main" id="{C63F387A-FD97-4DC1-A2AF-121CCBE8E3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54590" y="535517"/>
            <a:ext cx="6434821" cy="645871"/>
          </a:xfrm>
        </p:spPr>
        <p:txBody>
          <a:bodyPr>
            <a:noAutofit/>
          </a:bodyPr>
          <a:lstStyle>
            <a:lvl1pPr marL="0" indent="0" algn="ctr">
              <a:buNone/>
              <a:defRPr sz="4800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Hello! Rabbit Timeline</a:t>
            </a:r>
          </a:p>
        </p:txBody>
      </p:sp>
      <p:sp>
        <p:nvSpPr>
          <p:cNvPr id="61" name="ตัวแทนข้อความ 2">
            <a:extLst>
              <a:ext uri="{FF2B5EF4-FFF2-40B4-BE49-F238E27FC236}">
                <a16:creationId xmlns:a16="http://schemas.microsoft.com/office/drawing/2014/main" id="{8A823F5E-C6E3-434B-8E75-86B37AB34C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72027" y="2025765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62" name="ตัวแทนข้อความ 2">
            <a:extLst>
              <a:ext uri="{FF2B5EF4-FFF2-40B4-BE49-F238E27FC236}">
                <a16:creationId xmlns:a16="http://schemas.microsoft.com/office/drawing/2014/main" id="{1EDD331D-6A54-427D-A269-A6E5FA8C295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60688" y="1720380"/>
            <a:ext cx="1547776" cy="279399"/>
          </a:xfrm>
        </p:spPr>
        <p:txBody>
          <a:bodyPr>
            <a:noAutofit/>
          </a:bodyPr>
          <a:lstStyle>
            <a:lvl1pPr marL="0" indent="0" algn="ctr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63" name="ตัวแทนข้อความ 2">
            <a:extLst>
              <a:ext uri="{FF2B5EF4-FFF2-40B4-BE49-F238E27FC236}">
                <a16:creationId xmlns:a16="http://schemas.microsoft.com/office/drawing/2014/main" id="{AAA5B2F6-E7EC-413A-8F6C-00C9A7D6FD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5339" y="2025765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64" name="ตัวแทนข้อความ 2">
            <a:extLst>
              <a:ext uri="{FF2B5EF4-FFF2-40B4-BE49-F238E27FC236}">
                <a16:creationId xmlns:a16="http://schemas.microsoft.com/office/drawing/2014/main" id="{E87D01A5-ABCA-4BD2-80E8-87B9876A2C8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24000" y="1720380"/>
            <a:ext cx="1547776" cy="279399"/>
          </a:xfrm>
        </p:spPr>
        <p:txBody>
          <a:bodyPr>
            <a:noAutofit/>
          </a:bodyPr>
          <a:lstStyle>
            <a:lvl1pPr marL="0" indent="0" algn="ctr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65" name="ตัวแทนข้อความ 2">
            <a:extLst>
              <a:ext uri="{FF2B5EF4-FFF2-40B4-BE49-F238E27FC236}">
                <a16:creationId xmlns:a16="http://schemas.microsoft.com/office/drawing/2014/main" id="{51174076-FB69-4ABE-BF38-20B42B5E79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24327" y="4146054"/>
            <a:ext cx="1547776" cy="390185"/>
          </a:xfrm>
        </p:spPr>
        <p:txBody>
          <a:bodyPr>
            <a:noAutofit/>
          </a:bodyPr>
          <a:lstStyle>
            <a:lvl1pPr marL="0" indent="0" algn="ctr">
              <a:buNone/>
              <a:defRPr sz="2800" b="1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2018</a:t>
            </a:r>
          </a:p>
        </p:txBody>
      </p:sp>
      <p:sp>
        <p:nvSpPr>
          <p:cNvPr id="66" name="ตัวแทนข้อความ 2">
            <a:extLst>
              <a:ext uri="{FF2B5EF4-FFF2-40B4-BE49-F238E27FC236}">
                <a16:creationId xmlns:a16="http://schemas.microsoft.com/office/drawing/2014/main" id="{DC8C97B5-31F6-44B6-912E-A062EE42FD1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51709" y="4104651"/>
            <a:ext cx="1547776" cy="390185"/>
          </a:xfrm>
        </p:spPr>
        <p:txBody>
          <a:bodyPr>
            <a:noAutofit/>
          </a:bodyPr>
          <a:lstStyle>
            <a:lvl1pPr marL="0" indent="0" algn="ctr">
              <a:buNone/>
              <a:defRPr sz="2800" b="1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15955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ราฟิก 2">
            <a:extLst>
              <a:ext uri="{FF2B5EF4-FFF2-40B4-BE49-F238E27FC236}">
                <a16:creationId xmlns:a16="http://schemas.microsoft.com/office/drawing/2014/main" id="{C27768B4-740C-4DA0-B067-52945CA8CE7B}"/>
              </a:ext>
            </a:extLst>
          </p:cNvPr>
          <p:cNvGrpSpPr/>
          <p:nvPr userDrawn="1"/>
        </p:nvGrpSpPr>
        <p:grpSpPr>
          <a:xfrm>
            <a:off x="1587" y="1687142"/>
            <a:ext cx="9145587" cy="2941637"/>
            <a:chOff x="1587" y="1713776"/>
            <a:chExt cx="9145587" cy="2941637"/>
          </a:xfrm>
        </p:grpSpPr>
        <p:grpSp>
          <p:nvGrpSpPr>
            <p:cNvPr id="5" name="กราฟิก 2">
              <a:extLst>
                <a:ext uri="{FF2B5EF4-FFF2-40B4-BE49-F238E27FC236}">
                  <a16:creationId xmlns:a16="http://schemas.microsoft.com/office/drawing/2014/main" id="{C27768B4-740C-4DA0-B067-52945CA8CE7B}"/>
                </a:ext>
              </a:extLst>
            </p:cNvPr>
            <p:cNvGrpSpPr/>
            <p:nvPr/>
          </p:nvGrpSpPr>
          <p:grpSpPr>
            <a:xfrm>
              <a:off x="1702981" y="2956580"/>
              <a:ext cx="372383" cy="883848"/>
              <a:chOff x="1702981" y="2956580"/>
              <a:chExt cx="372383" cy="883848"/>
            </a:xfrm>
            <a:solidFill>
              <a:schemeClr val="accent1"/>
            </a:solidFill>
          </p:grpSpPr>
          <p:sp>
            <p:nvSpPr>
              <p:cNvPr id="6" name="รูปแบบอิสระ: รูปร่าง 5">
                <a:extLst>
                  <a:ext uri="{FF2B5EF4-FFF2-40B4-BE49-F238E27FC236}">
                    <a16:creationId xmlns:a16="http://schemas.microsoft.com/office/drawing/2014/main" id="{6EC35FF9-8C22-4A31-8F5A-94F330B38DA3}"/>
                  </a:ext>
                </a:extLst>
              </p:cNvPr>
              <p:cNvSpPr/>
              <p:nvPr/>
            </p:nvSpPr>
            <p:spPr>
              <a:xfrm>
                <a:off x="1702981" y="3202195"/>
                <a:ext cx="364032" cy="638233"/>
              </a:xfrm>
              <a:custGeom>
                <a:avLst/>
                <a:gdLst>
                  <a:gd name="connsiteX0" fmla="*/ 70256 w 364032"/>
                  <a:gd name="connsiteY0" fmla="*/ 572155 h 638233"/>
                  <a:gd name="connsiteX1" fmla="*/ 1994 w 364032"/>
                  <a:gd name="connsiteY1" fmla="*/ 178455 h 638233"/>
                  <a:gd name="connsiteX2" fmla="*/ 363944 w 364032"/>
                  <a:gd name="connsiteY2" fmla="*/ 145118 h 638233"/>
                  <a:gd name="connsiteX3" fmla="*/ 70256 w 364032"/>
                  <a:gd name="connsiteY3" fmla="*/ 572155 h 638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32" h="638233">
                    <a:moveTo>
                      <a:pt x="70256" y="572155"/>
                    </a:moveTo>
                    <a:cubicBezTo>
                      <a:pt x="70256" y="572155"/>
                      <a:pt x="-13881" y="438805"/>
                      <a:pt x="1994" y="178455"/>
                    </a:cubicBezTo>
                    <a:cubicBezTo>
                      <a:pt x="17869" y="-93007"/>
                      <a:pt x="359181" y="-13632"/>
                      <a:pt x="363944" y="145118"/>
                    </a:cubicBezTo>
                    <a:cubicBezTo>
                      <a:pt x="368706" y="316568"/>
                      <a:pt x="179794" y="816630"/>
                      <a:pt x="70256" y="572155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รูปแบบอิสระ: รูปร่าง 6">
                <a:extLst>
                  <a:ext uri="{FF2B5EF4-FFF2-40B4-BE49-F238E27FC236}">
                    <a16:creationId xmlns:a16="http://schemas.microsoft.com/office/drawing/2014/main" id="{04067E12-4389-426E-920D-04989B97610F}"/>
                  </a:ext>
                </a:extLst>
              </p:cNvPr>
              <p:cNvSpPr/>
              <p:nvPr/>
            </p:nvSpPr>
            <p:spPr>
              <a:xfrm>
                <a:off x="1727200" y="3326676"/>
                <a:ext cx="158750" cy="36560"/>
              </a:xfrm>
              <a:custGeom>
                <a:avLst/>
                <a:gdLst>
                  <a:gd name="connsiteX0" fmla="*/ 0 w 158750"/>
                  <a:gd name="connsiteY0" fmla="*/ 0 h 36560"/>
                  <a:gd name="connsiteX1" fmla="*/ 158750 w 158750"/>
                  <a:gd name="connsiteY1" fmla="*/ 36512 h 36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8750" h="36560">
                    <a:moveTo>
                      <a:pt x="0" y="0"/>
                    </a:moveTo>
                    <a:cubicBezTo>
                      <a:pt x="0" y="0"/>
                      <a:pt x="90487" y="38100"/>
                      <a:pt x="158750" y="36512"/>
                    </a:cubicBezTo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รูปแบบอิสระ: รูปร่าง 7">
                <a:extLst>
                  <a:ext uri="{FF2B5EF4-FFF2-40B4-BE49-F238E27FC236}">
                    <a16:creationId xmlns:a16="http://schemas.microsoft.com/office/drawing/2014/main" id="{6B61C345-43C8-40E1-81D4-EC7B9A2EFD9D}"/>
                  </a:ext>
                </a:extLst>
              </p:cNvPr>
              <p:cNvSpPr/>
              <p:nvPr/>
            </p:nvSpPr>
            <p:spPr>
              <a:xfrm>
                <a:off x="1855787" y="3533051"/>
                <a:ext cx="169862" cy="25646"/>
              </a:xfrm>
              <a:custGeom>
                <a:avLst/>
                <a:gdLst>
                  <a:gd name="connsiteX0" fmla="*/ 169862 w 169862"/>
                  <a:gd name="connsiteY0" fmla="*/ 19050 h 25646"/>
                  <a:gd name="connsiteX1" fmla="*/ 0 w 169862"/>
                  <a:gd name="connsiteY1" fmla="*/ 0 h 25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9862" h="25646">
                    <a:moveTo>
                      <a:pt x="169862" y="19050"/>
                    </a:moveTo>
                    <a:cubicBezTo>
                      <a:pt x="169862" y="19050"/>
                      <a:pt x="92075" y="42862"/>
                      <a:pt x="0" y="0"/>
                    </a:cubicBezTo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รูปแบบอิสระ: รูปร่าง 8">
                <a:extLst>
                  <a:ext uri="{FF2B5EF4-FFF2-40B4-BE49-F238E27FC236}">
                    <a16:creationId xmlns:a16="http://schemas.microsoft.com/office/drawing/2014/main" id="{D5AF4509-75E9-44F9-9A6E-6C05B75085CA}"/>
                  </a:ext>
                </a:extLst>
              </p:cNvPr>
              <p:cNvSpPr/>
              <p:nvPr/>
            </p:nvSpPr>
            <p:spPr>
              <a:xfrm>
                <a:off x="1858962" y="3601313"/>
                <a:ext cx="149225" cy="19205"/>
              </a:xfrm>
              <a:custGeom>
                <a:avLst/>
                <a:gdLst>
                  <a:gd name="connsiteX0" fmla="*/ 149225 w 149225"/>
                  <a:gd name="connsiteY0" fmla="*/ 3175 h 19205"/>
                  <a:gd name="connsiteX1" fmla="*/ 0 w 149225"/>
                  <a:gd name="connsiteY1" fmla="*/ 0 h 19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9225" h="19205">
                    <a:moveTo>
                      <a:pt x="149225" y="3175"/>
                    </a:moveTo>
                    <a:cubicBezTo>
                      <a:pt x="149225" y="3175"/>
                      <a:pt x="92075" y="41275"/>
                      <a:pt x="0" y="0"/>
                    </a:cubicBezTo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รูปแบบอิสระ: รูปร่าง 9">
                <a:extLst>
                  <a:ext uri="{FF2B5EF4-FFF2-40B4-BE49-F238E27FC236}">
                    <a16:creationId xmlns:a16="http://schemas.microsoft.com/office/drawing/2014/main" id="{A7BFDA45-DD0C-4C8B-9981-497F7A9BA8CF}"/>
                  </a:ext>
                </a:extLst>
              </p:cNvPr>
              <p:cNvSpPr/>
              <p:nvPr/>
            </p:nvSpPr>
            <p:spPr>
              <a:xfrm>
                <a:off x="1761533" y="2956580"/>
                <a:ext cx="313831" cy="300245"/>
              </a:xfrm>
              <a:custGeom>
                <a:avLst/>
                <a:gdLst>
                  <a:gd name="connsiteX0" fmla="*/ 151404 w 313831"/>
                  <a:gd name="connsiteY0" fmla="*/ 300245 h 300245"/>
                  <a:gd name="connsiteX1" fmla="*/ 35516 w 313831"/>
                  <a:gd name="connsiteY1" fmla="*/ 4970 h 300245"/>
                  <a:gd name="connsiteX2" fmla="*/ 149817 w 313831"/>
                  <a:gd name="connsiteY2" fmla="*/ 247858 h 300245"/>
                  <a:gd name="connsiteX3" fmla="*/ 291104 w 313831"/>
                  <a:gd name="connsiteY3" fmla="*/ 38308 h 300245"/>
                  <a:gd name="connsiteX4" fmla="*/ 151404 w 313831"/>
                  <a:gd name="connsiteY4" fmla="*/ 300245 h 300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831" h="300245">
                    <a:moveTo>
                      <a:pt x="151404" y="300245"/>
                    </a:moveTo>
                    <a:cubicBezTo>
                      <a:pt x="151404" y="300245"/>
                      <a:pt x="-88308" y="62120"/>
                      <a:pt x="35516" y="4970"/>
                    </a:cubicBezTo>
                    <a:cubicBezTo>
                      <a:pt x="133942" y="-41067"/>
                      <a:pt x="149817" y="247858"/>
                      <a:pt x="149817" y="247858"/>
                    </a:cubicBezTo>
                    <a:cubicBezTo>
                      <a:pt x="149817" y="247858"/>
                      <a:pt x="179979" y="-23605"/>
                      <a:pt x="291104" y="38308"/>
                    </a:cubicBezTo>
                    <a:cubicBezTo>
                      <a:pt x="386354" y="90695"/>
                      <a:pt x="151404" y="300245"/>
                      <a:pt x="151404" y="300245"/>
                    </a:cubicBezTo>
                    <a:close/>
                  </a:path>
                </a:pathLst>
              </a:custGeom>
              <a:solidFill>
                <a:srgbClr val="98BD60"/>
              </a:solidFill>
              <a:ln w="158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" name="กราฟิก 2">
              <a:extLst>
                <a:ext uri="{FF2B5EF4-FFF2-40B4-BE49-F238E27FC236}">
                  <a16:creationId xmlns:a16="http://schemas.microsoft.com/office/drawing/2014/main" id="{C27768B4-740C-4DA0-B067-52945CA8CE7B}"/>
                </a:ext>
              </a:extLst>
            </p:cNvPr>
            <p:cNvGrpSpPr/>
            <p:nvPr/>
          </p:nvGrpSpPr>
          <p:grpSpPr>
            <a:xfrm>
              <a:off x="4436399" y="3265741"/>
              <a:ext cx="239374" cy="474462"/>
              <a:chOff x="4436399" y="3265741"/>
              <a:chExt cx="239374" cy="474462"/>
            </a:xfrm>
            <a:solidFill>
              <a:schemeClr val="accent1"/>
            </a:solidFill>
          </p:grpSpPr>
          <p:sp>
            <p:nvSpPr>
              <p:cNvPr id="12" name="รูปแบบอิสระ: รูปร่าง 11">
                <a:extLst>
                  <a:ext uri="{FF2B5EF4-FFF2-40B4-BE49-F238E27FC236}">
                    <a16:creationId xmlns:a16="http://schemas.microsoft.com/office/drawing/2014/main" id="{36A953FB-C0CB-436E-AFDA-06B494BB0171}"/>
                  </a:ext>
                </a:extLst>
              </p:cNvPr>
              <p:cNvSpPr/>
              <p:nvPr/>
            </p:nvSpPr>
            <p:spPr>
              <a:xfrm>
                <a:off x="4470499" y="3397512"/>
                <a:ext cx="205273" cy="342691"/>
              </a:xfrm>
              <a:custGeom>
                <a:avLst/>
                <a:gdLst>
                  <a:gd name="connsiteX0" fmla="*/ 114200 w 205273"/>
                  <a:gd name="connsiteY0" fmla="*/ 319688 h 342691"/>
                  <a:gd name="connsiteX1" fmla="*/ 6250 w 205273"/>
                  <a:gd name="connsiteY1" fmla="*/ 130776 h 342691"/>
                  <a:gd name="connsiteX2" fmla="*/ 185637 w 205273"/>
                  <a:gd name="connsiteY2" fmla="*/ 46638 h 342691"/>
                  <a:gd name="connsiteX3" fmla="*/ 114200 w 205273"/>
                  <a:gd name="connsiteY3" fmla="*/ 319688 h 34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5273" h="342691">
                    <a:moveTo>
                      <a:pt x="114200" y="319688"/>
                    </a:moveTo>
                    <a:cubicBezTo>
                      <a:pt x="114200" y="319688"/>
                      <a:pt x="45938" y="267301"/>
                      <a:pt x="6250" y="130776"/>
                    </a:cubicBezTo>
                    <a:cubicBezTo>
                      <a:pt x="-36613" y="-12099"/>
                      <a:pt x="153887" y="-34324"/>
                      <a:pt x="185637" y="46638"/>
                    </a:cubicBezTo>
                    <a:cubicBezTo>
                      <a:pt x="220563" y="133951"/>
                      <a:pt x="215800" y="426051"/>
                      <a:pt x="114200" y="319688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รูปแบบอิสระ: รูปร่าง 12">
                <a:extLst>
                  <a:ext uri="{FF2B5EF4-FFF2-40B4-BE49-F238E27FC236}">
                    <a16:creationId xmlns:a16="http://schemas.microsoft.com/office/drawing/2014/main" id="{B2147E55-74BA-4241-A2C6-C628A005D732}"/>
                  </a:ext>
                </a:extLst>
              </p:cNvPr>
              <p:cNvSpPr/>
              <p:nvPr/>
            </p:nvSpPr>
            <p:spPr>
              <a:xfrm>
                <a:off x="4478337" y="3485426"/>
                <a:ext cx="87312" cy="11413"/>
              </a:xfrm>
              <a:custGeom>
                <a:avLst/>
                <a:gdLst>
                  <a:gd name="connsiteX0" fmla="*/ 0 w 87312"/>
                  <a:gd name="connsiteY0" fmla="*/ 11112 h 11413"/>
                  <a:gd name="connsiteX1" fmla="*/ 87313 w 87312"/>
                  <a:gd name="connsiteY1" fmla="*/ 0 h 11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7312" h="11413">
                    <a:moveTo>
                      <a:pt x="0" y="11112"/>
                    </a:moveTo>
                    <a:cubicBezTo>
                      <a:pt x="0" y="11112"/>
                      <a:pt x="53975" y="14287"/>
                      <a:pt x="87313" y="0"/>
                    </a:cubicBezTo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รูปแบบอิสระ: รูปร่าง 13">
                <a:extLst>
                  <a:ext uri="{FF2B5EF4-FFF2-40B4-BE49-F238E27FC236}">
                    <a16:creationId xmlns:a16="http://schemas.microsoft.com/office/drawing/2014/main" id="{E22D6735-6C1E-42FE-81C1-8EC915D94D91}"/>
                  </a:ext>
                </a:extLst>
              </p:cNvPr>
              <p:cNvSpPr/>
              <p:nvPr/>
            </p:nvSpPr>
            <p:spPr>
              <a:xfrm>
                <a:off x="4583112" y="3556863"/>
                <a:ext cx="90487" cy="22788"/>
              </a:xfrm>
              <a:custGeom>
                <a:avLst/>
                <a:gdLst>
                  <a:gd name="connsiteX0" fmla="*/ 90487 w 90487"/>
                  <a:gd name="connsiteY0" fmla="*/ 0 h 22788"/>
                  <a:gd name="connsiteX1" fmla="*/ 0 w 90487"/>
                  <a:gd name="connsiteY1" fmla="*/ 22225 h 22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0487" h="22788">
                    <a:moveTo>
                      <a:pt x="90487" y="0"/>
                    </a:moveTo>
                    <a:cubicBezTo>
                      <a:pt x="90487" y="0"/>
                      <a:pt x="55563" y="26987"/>
                      <a:pt x="0" y="22225"/>
                    </a:cubicBezTo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รูปแบบอิสระ: รูปร่าง 14">
                <a:extLst>
                  <a:ext uri="{FF2B5EF4-FFF2-40B4-BE49-F238E27FC236}">
                    <a16:creationId xmlns:a16="http://schemas.microsoft.com/office/drawing/2014/main" id="{4B61F58E-EE79-44D3-BE50-45522233FA8A}"/>
                  </a:ext>
                </a:extLst>
              </p:cNvPr>
              <p:cNvSpPr/>
              <p:nvPr/>
            </p:nvSpPr>
            <p:spPr>
              <a:xfrm>
                <a:off x="4595812" y="3587025"/>
                <a:ext cx="77787" cy="25910"/>
              </a:xfrm>
              <a:custGeom>
                <a:avLst/>
                <a:gdLst>
                  <a:gd name="connsiteX0" fmla="*/ 77787 w 77787"/>
                  <a:gd name="connsiteY0" fmla="*/ 0 h 25910"/>
                  <a:gd name="connsiteX1" fmla="*/ 0 w 77787"/>
                  <a:gd name="connsiteY1" fmla="*/ 25400 h 2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7787" h="25910">
                    <a:moveTo>
                      <a:pt x="77787" y="0"/>
                    </a:moveTo>
                    <a:cubicBezTo>
                      <a:pt x="77787" y="0"/>
                      <a:pt x="55563" y="30163"/>
                      <a:pt x="0" y="25400"/>
                    </a:cubicBezTo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รูปแบบอิสระ: รูปร่าง 15">
                <a:extLst>
                  <a:ext uri="{FF2B5EF4-FFF2-40B4-BE49-F238E27FC236}">
                    <a16:creationId xmlns:a16="http://schemas.microsoft.com/office/drawing/2014/main" id="{898E0BE1-5AFD-4D70-9656-5AD6568042F2}"/>
                  </a:ext>
                </a:extLst>
              </p:cNvPr>
              <p:cNvSpPr/>
              <p:nvPr/>
            </p:nvSpPr>
            <p:spPr>
              <a:xfrm>
                <a:off x="4436399" y="3265741"/>
                <a:ext cx="168085" cy="160947"/>
              </a:xfrm>
              <a:custGeom>
                <a:avLst/>
                <a:gdLst>
                  <a:gd name="connsiteX0" fmla="*/ 124488 w 168085"/>
                  <a:gd name="connsiteY0" fmla="*/ 160947 h 160947"/>
                  <a:gd name="connsiteX1" fmla="*/ 10189 w 168085"/>
                  <a:gd name="connsiteY1" fmla="*/ 30772 h 160947"/>
                  <a:gd name="connsiteX2" fmla="*/ 113376 w 168085"/>
                  <a:gd name="connsiteY2" fmla="*/ 133960 h 160947"/>
                  <a:gd name="connsiteX3" fmla="*/ 146714 w 168085"/>
                  <a:gd name="connsiteY3" fmla="*/ 610 h 160947"/>
                  <a:gd name="connsiteX4" fmla="*/ 124488 w 168085"/>
                  <a:gd name="connsiteY4" fmla="*/ 160947 h 160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85" h="160947">
                    <a:moveTo>
                      <a:pt x="124488" y="160947"/>
                    </a:moveTo>
                    <a:cubicBezTo>
                      <a:pt x="124488" y="160947"/>
                      <a:pt x="-42199" y="83160"/>
                      <a:pt x="10189" y="30772"/>
                    </a:cubicBezTo>
                    <a:cubicBezTo>
                      <a:pt x="53051" y="-10503"/>
                      <a:pt x="113376" y="133960"/>
                      <a:pt x="113376" y="133960"/>
                    </a:cubicBezTo>
                    <a:cubicBezTo>
                      <a:pt x="113376" y="133960"/>
                      <a:pt x="78451" y="-10503"/>
                      <a:pt x="146714" y="610"/>
                    </a:cubicBezTo>
                    <a:cubicBezTo>
                      <a:pt x="205451" y="10135"/>
                      <a:pt x="124488" y="160947"/>
                      <a:pt x="124488" y="160947"/>
                    </a:cubicBezTo>
                    <a:close/>
                  </a:path>
                </a:pathLst>
              </a:custGeom>
              <a:solidFill>
                <a:srgbClr val="98BD60"/>
              </a:solidFill>
              <a:ln w="158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7" name="กราฟิก 2">
              <a:extLst>
                <a:ext uri="{FF2B5EF4-FFF2-40B4-BE49-F238E27FC236}">
                  <a16:creationId xmlns:a16="http://schemas.microsoft.com/office/drawing/2014/main" id="{C27768B4-740C-4DA0-B067-52945CA8CE7B}"/>
                </a:ext>
              </a:extLst>
            </p:cNvPr>
            <p:cNvGrpSpPr/>
            <p:nvPr/>
          </p:nvGrpSpPr>
          <p:grpSpPr>
            <a:xfrm>
              <a:off x="7215992" y="3136993"/>
              <a:ext cx="390565" cy="773133"/>
              <a:chOff x="7215992" y="3136993"/>
              <a:chExt cx="390565" cy="773133"/>
            </a:xfrm>
            <a:solidFill>
              <a:schemeClr val="accent1"/>
            </a:solidFill>
          </p:grpSpPr>
          <p:sp>
            <p:nvSpPr>
              <p:cNvPr id="18" name="รูปแบบอิสระ: รูปร่าง 17">
                <a:extLst>
                  <a:ext uri="{FF2B5EF4-FFF2-40B4-BE49-F238E27FC236}">
                    <a16:creationId xmlns:a16="http://schemas.microsoft.com/office/drawing/2014/main" id="{BA93A627-1283-410A-AD4B-B80196DE6871}"/>
                  </a:ext>
                </a:extLst>
              </p:cNvPr>
              <p:cNvSpPr/>
              <p:nvPr/>
            </p:nvSpPr>
            <p:spPr>
              <a:xfrm>
                <a:off x="7271653" y="3350476"/>
                <a:ext cx="334905" cy="559650"/>
              </a:xfrm>
              <a:custGeom>
                <a:avLst/>
                <a:gdLst>
                  <a:gd name="connsiteX0" fmla="*/ 188009 w 334905"/>
                  <a:gd name="connsiteY0" fmla="*/ 522299 h 559650"/>
                  <a:gd name="connsiteX1" fmla="*/ 10210 w 334905"/>
                  <a:gd name="connsiteY1" fmla="*/ 212737 h 559650"/>
                  <a:gd name="connsiteX2" fmla="*/ 302310 w 334905"/>
                  <a:gd name="connsiteY2" fmla="*/ 74624 h 559650"/>
                  <a:gd name="connsiteX3" fmla="*/ 188009 w 334905"/>
                  <a:gd name="connsiteY3" fmla="*/ 522299 h 55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4905" h="559650">
                    <a:moveTo>
                      <a:pt x="188009" y="522299"/>
                    </a:moveTo>
                    <a:cubicBezTo>
                      <a:pt x="188009" y="522299"/>
                      <a:pt x="78472" y="436574"/>
                      <a:pt x="10210" y="212737"/>
                    </a:cubicBezTo>
                    <a:cubicBezTo>
                      <a:pt x="-59641" y="-19038"/>
                      <a:pt x="249922" y="-55551"/>
                      <a:pt x="302310" y="74624"/>
                    </a:cubicBezTo>
                    <a:cubicBezTo>
                      <a:pt x="359460" y="219087"/>
                      <a:pt x="353109" y="695337"/>
                      <a:pt x="188009" y="522299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รูปแบบอิสระ: รูปร่าง 18">
                <a:extLst>
                  <a:ext uri="{FF2B5EF4-FFF2-40B4-BE49-F238E27FC236}">
                    <a16:creationId xmlns:a16="http://schemas.microsoft.com/office/drawing/2014/main" id="{5DBA0916-A342-4FA0-8A85-543D4A21095A}"/>
                  </a:ext>
                </a:extLst>
              </p:cNvPr>
              <p:cNvSpPr/>
              <p:nvPr/>
            </p:nvSpPr>
            <p:spPr>
              <a:xfrm>
                <a:off x="7285037" y="3494951"/>
                <a:ext cx="142875" cy="17891"/>
              </a:xfrm>
              <a:custGeom>
                <a:avLst/>
                <a:gdLst>
                  <a:gd name="connsiteX0" fmla="*/ 0 w 142875"/>
                  <a:gd name="connsiteY0" fmla="*/ 17462 h 17891"/>
                  <a:gd name="connsiteX1" fmla="*/ 142875 w 142875"/>
                  <a:gd name="connsiteY1" fmla="*/ 0 h 17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5" h="17891">
                    <a:moveTo>
                      <a:pt x="0" y="17462"/>
                    </a:moveTo>
                    <a:cubicBezTo>
                      <a:pt x="0" y="17462"/>
                      <a:pt x="87313" y="22225"/>
                      <a:pt x="142875" y="0"/>
                    </a:cubicBezTo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รูปแบบอิสระ: รูปร่าง 19">
                <a:extLst>
                  <a:ext uri="{FF2B5EF4-FFF2-40B4-BE49-F238E27FC236}">
                    <a16:creationId xmlns:a16="http://schemas.microsoft.com/office/drawing/2014/main" id="{30644108-213B-48ED-9572-764FCEB4DDC3}"/>
                  </a:ext>
                </a:extLst>
              </p:cNvPr>
              <p:cNvSpPr/>
              <p:nvPr/>
            </p:nvSpPr>
            <p:spPr>
              <a:xfrm>
                <a:off x="7456487" y="3610838"/>
                <a:ext cx="147637" cy="37461"/>
              </a:xfrm>
              <a:custGeom>
                <a:avLst/>
                <a:gdLst>
                  <a:gd name="connsiteX0" fmla="*/ 147637 w 147637"/>
                  <a:gd name="connsiteY0" fmla="*/ 0 h 37461"/>
                  <a:gd name="connsiteX1" fmla="*/ 0 w 147637"/>
                  <a:gd name="connsiteY1" fmla="*/ 36513 h 37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7637" h="37461">
                    <a:moveTo>
                      <a:pt x="147637" y="0"/>
                    </a:moveTo>
                    <a:cubicBezTo>
                      <a:pt x="147637" y="0"/>
                      <a:pt x="88900" y="44450"/>
                      <a:pt x="0" y="36513"/>
                    </a:cubicBezTo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รูปแบบอิสระ: รูปร่าง 20">
                <a:extLst>
                  <a:ext uri="{FF2B5EF4-FFF2-40B4-BE49-F238E27FC236}">
                    <a16:creationId xmlns:a16="http://schemas.microsoft.com/office/drawing/2014/main" id="{4C102B53-B803-4589-9E26-25119A171720}"/>
                  </a:ext>
                </a:extLst>
              </p:cNvPr>
              <p:cNvSpPr/>
              <p:nvPr/>
            </p:nvSpPr>
            <p:spPr>
              <a:xfrm>
                <a:off x="7478712" y="3661638"/>
                <a:ext cx="125412" cy="43428"/>
              </a:xfrm>
              <a:custGeom>
                <a:avLst/>
                <a:gdLst>
                  <a:gd name="connsiteX0" fmla="*/ 125412 w 125412"/>
                  <a:gd name="connsiteY0" fmla="*/ 0 h 43428"/>
                  <a:gd name="connsiteX1" fmla="*/ 0 w 125412"/>
                  <a:gd name="connsiteY1" fmla="*/ 42863 h 43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5412" h="43428">
                    <a:moveTo>
                      <a:pt x="125412" y="0"/>
                    </a:moveTo>
                    <a:cubicBezTo>
                      <a:pt x="125412" y="0"/>
                      <a:pt x="88900" y="49213"/>
                      <a:pt x="0" y="42863"/>
                    </a:cubicBezTo>
                  </a:path>
                </a:pathLst>
              </a:custGeom>
              <a:solidFill>
                <a:srgbClr val="FEB560"/>
              </a:solidFill>
              <a:ln w="1587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รูปแบบอิสระ: รูปร่าง 21">
                <a:extLst>
                  <a:ext uri="{FF2B5EF4-FFF2-40B4-BE49-F238E27FC236}">
                    <a16:creationId xmlns:a16="http://schemas.microsoft.com/office/drawing/2014/main" id="{8D431A10-026D-4A92-AF4F-D047B21C67F7}"/>
                  </a:ext>
                </a:extLst>
              </p:cNvPr>
              <p:cNvSpPr/>
              <p:nvPr/>
            </p:nvSpPr>
            <p:spPr>
              <a:xfrm>
                <a:off x="7215992" y="3136993"/>
                <a:ext cx="274444" cy="262707"/>
              </a:xfrm>
              <a:custGeom>
                <a:avLst/>
                <a:gdLst>
                  <a:gd name="connsiteX0" fmla="*/ 203982 w 274444"/>
                  <a:gd name="connsiteY0" fmla="*/ 262707 h 262707"/>
                  <a:gd name="connsiteX1" fmla="*/ 16657 w 274444"/>
                  <a:gd name="connsiteY1" fmla="*/ 51570 h 262707"/>
                  <a:gd name="connsiteX2" fmla="*/ 184933 w 274444"/>
                  <a:gd name="connsiteY2" fmla="*/ 219845 h 262707"/>
                  <a:gd name="connsiteX3" fmla="*/ 238907 w 274444"/>
                  <a:gd name="connsiteY3" fmla="*/ 770 h 262707"/>
                  <a:gd name="connsiteX4" fmla="*/ 203982 w 274444"/>
                  <a:gd name="connsiteY4" fmla="*/ 262707 h 262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444" h="262707">
                    <a:moveTo>
                      <a:pt x="203982" y="262707"/>
                    </a:moveTo>
                    <a:cubicBezTo>
                      <a:pt x="203982" y="262707"/>
                      <a:pt x="-69067" y="135707"/>
                      <a:pt x="16657" y="51570"/>
                    </a:cubicBezTo>
                    <a:cubicBezTo>
                      <a:pt x="84920" y="-16693"/>
                      <a:pt x="184933" y="219845"/>
                      <a:pt x="184933" y="219845"/>
                    </a:cubicBezTo>
                    <a:cubicBezTo>
                      <a:pt x="184933" y="219845"/>
                      <a:pt x="127782" y="-15105"/>
                      <a:pt x="238907" y="770"/>
                    </a:cubicBezTo>
                    <a:cubicBezTo>
                      <a:pt x="335745" y="15057"/>
                      <a:pt x="203982" y="262707"/>
                      <a:pt x="203982" y="262707"/>
                    </a:cubicBezTo>
                    <a:close/>
                  </a:path>
                </a:pathLst>
              </a:custGeom>
              <a:solidFill>
                <a:srgbClr val="98BD60"/>
              </a:solidFill>
              <a:ln w="158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3" name="รูปแบบอิสระ: รูปร่าง 22">
              <a:extLst>
                <a:ext uri="{FF2B5EF4-FFF2-40B4-BE49-F238E27FC236}">
                  <a16:creationId xmlns:a16="http://schemas.microsoft.com/office/drawing/2014/main" id="{FDE61C77-27BC-4F65-9379-026B2813D7BE}"/>
                </a:ext>
              </a:extLst>
            </p:cNvPr>
            <p:cNvSpPr/>
            <p:nvPr/>
          </p:nvSpPr>
          <p:spPr>
            <a:xfrm>
              <a:off x="827087" y="2048738"/>
              <a:ext cx="2008187" cy="622300"/>
            </a:xfrm>
            <a:custGeom>
              <a:avLst/>
              <a:gdLst>
                <a:gd name="connsiteX0" fmla="*/ 0 w 2008187"/>
                <a:gd name="connsiteY0" fmla="*/ 0 h 622300"/>
                <a:gd name="connsiteX1" fmla="*/ 2008188 w 2008187"/>
                <a:gd name="connsiteY1" fmla="*/ 0 h 622300"/>
                <a:gd name="connsiteX2" fmla="*/ 2008188 w 2008187"/>
                <a:gd name="connsiteY2" fmla="*/ 622300 h 622300"/>
                <a:gd name="connsiteX3" fmla="*/ 0 w 2008187"/>
                <a:gd name="connsiteY3" fmla="*/ 6223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8187" h="622300">
                  <a:moveTo>
                    <a:pt x="0" y="0"/>
                  </a:moveTo>
                  <a:lnTo>
                    <a:pt x="2008188" y="0"/>
                  </a:lnTo>
                  <a:lnTo>
                    <a:pt x="2008188" y="622300"/>
                  </a:lnTo>
                  <a:lnTo>
                    <a:pt x="0" y="62230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รูปแบบอิสระ: รูปร่าง 23">
              <a:extLst>
                <a:ext uri="{FF2B5EF4-FFF2-40B4-BE49-F238E27FC236}">
                  <a16:creationId xmlns:a16="http://schemas.microsoft.com/office/drawing/2014/main" id="{63905061-BF17-497E-ADAF-A810B11D4F58}"/>
                </a:ext>
              </a:extLst>
            </p:cNvPr>
            <p:cNvSpPr/>
            <p:nvPr/>
          </p:nvSpPr>
          <p:spPr>
            <a:xfrm>
              <a:off x="966787" y="1713776"/>
              <a:ext cx="1731962" cy="419099"/>
            </a:xfrm>
            <a:custGeom>
              <a:avLst/>
              <a:gdLst>
                <a:gd name="connsiteX0" fmla="*/ 0 w 1731962"/>
                <a:gd name="connsiteY0" fmla="*/ 0 h 419099"/>
                <a:gd name="connsiteX1" fmla="*/ 1731963 w 1731962"/>
                <a:gd name="connsiteY1" fmla="*/ 0 h 419099"/>
                <a:gd name="connsiteX2" fmla="*/ 1731963 w 1731962"/>
                <a:gd name="connsiteY2" fmla="*/ 419100 h 419099"/>
                <a:gd name="connsiteX3" fmla="*/ 0 w 1731962"/>
                <a:gd name="connsiteY3" fmla="*/ 419100 h 41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962" h="419099">
                  <a:moveTo>
                    <a:pt x="0" y="0"/>
                  </a:moveTo>
                  <a:lnTo>
                    <a:pt x="1731963" y="0"/>
                  </a:lnTo>
                  <a:lnTo>
                    <a:pt x="1731963" y="419100"/>
                  </a:lnTo>
                  <a:lnTo>
                    <a:pt x="0" y="41910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รูปแบบอิสระ: รูปร่าง 24">
              <a:extLst>
                <a:ext uri="{FF2B5EF4-FFF2-40B4-BE49-F238E27FC236}">
                  <a16:creationId xmlns:a16="http://schemas.microsoft.com/office/drawing/2014/main" id="{808C00FA-0D71-4292-8DC0-429345456F27}"/>
                </a:ext>
              </a:extLst>
            </p:cNvPr>
            <p:cNvSpPr/>
            <p:nvPr/>
          </p:nvSpPr>
          <p:spPr>
            <a:xfrm>
              <a:off x="3621087" y="2048738"/>
              <a:ext cx="2008187" cy="622300"/>
            </a:xfrm>
            <a:custGeom>
              <a:avLst/>
              <a:gdLst>
                <a:gd name="connsiteX0" fmla="*/ 0 w 2008187"/>
                <a:gd name="connsiteY0" fmla="*/ 0 h 622300"/>
                <a:gd name="connsiteX1" fmla="*/ 2008188 w 2008187"/>
                <a:gd name="connsiteY1" fmla="*/ 0 h 622300"/>
                <a:gd name="connsiteX2" fmla="*/ 2008188 w 2008187"/>
                <a:gd name="connsiteY2" fmla="*/ 622300 h 622300"/>
                <a:gd name="connsiteX3" fmla="*/ 0 w 2008187"/>
                <a:gd name="connsiteY3" fmla="*/ 6223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8187" h="622300">
                  <a:moveTo>
                    <a:pt x="0" y="0"/>
                  </a:moveTo>
                  <a:lnTo>
                    <a:pt x="2008188" y="0"/>
                  </a:lnTo>
                  <a:lnTo>
                    <a:pt x="2008188" y="622300"/>
                  </a:lnTo>
                  <a:lnTo>
                    <a:pt x="0" y="62230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รูปแบบอิสระ: รูปร่าง 25">
              <a:extLst>
                <a:ext uri="{FF2B5EF4-FFF2-40B4-BE49-F238E27FC236}">
                  <a16:creationId xmlns:a16="http://schemas.microsoft.com/office/drawing/2014/main" id="{9664F083-5B30-44C9-A4FA-09FD24623457}"/>
                </a:ext>
              </a:extLst>
            </p:cNvPr>
            <p:cNvSpPr/>
            <p:nvPr/>
          </p:nvSpPr>
          <p:spPr>
            <a:xfrm>
              <a:off x="3760787" y="1713776"/>
              <a:ext cx="1731962" cy="419099"/>
            </a:xfrm>
            <a:custGeom>
              <a:avLst/>
              <a:gdLst>
                <a:gd name="connsiteX0" fmla="*/ 0 w 1731962"/>
                <a:gd name="connsiteY0" fmla="*/ 0 h 419099"/>
                <a:gd name="connsiteX1" fmla="*/ 1731963 w 1731962"/>
                <a:gd name="connsiteY1" fmla="*/ 0 h 419099"/>
                <a:gd name="connsiteX2" fmla="*/ 1731963 w 1731962"/>
                <a:gd name="connsiteY2" fmla="*/ 419100 h 419099"/>
                <a:gd name="connsiteX3" fmla="*/ 0 w 1731962"/>
                <a:gd name="connsiteY3" fmla="*/ 419100 h 41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962" h="419099">
                  <a:moveTo>
                    <a:pt x="0" y="0"/>
                  </a:moveTo>
                  <a:lnTo>
                    <a:pt x="1731963" y="0"/>
                  </a:lnTo>
                  <a:lnTo>
                    <a:pt x="1731963" y="419100"/>
                  </a:lnTo>
                  <a:lnTo>
                    <a:pt x="0" y="41910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รูปแบบอิสระ: รูปร่าง 26">
              <a:extLst>
                <a:ext uri="{FF2B5EF4-FFF2-40B4-BE49-F238E27FC236}">
                  <a16:creationId xmlns:a16="http://schemas.microsoft.com/office/drawing/2014/main" id="{F9846701-6DE1-4862-ADEC-28A4270CAB28}"/>
                </a:ext>
              </a:extLst>
            </p:cNvPr>
            <p:cNvSpPr/>
            <p:nvPr/>
          </p:nvSpPr>
          <p:spPr>
            <a:xfrm>
              <a:off x="6415087" y="2048738"/>
              <a:ext cx="2008187" cy="622300"/>
            </a:xfrm>
            <a:custGeom>
              <a:avLst/>
              <a:gdLst>
                <a:gd name="connsiteX0" fmla="*/ 0 w 2008187"/>
                <a:gd name="connsiteY0" fmla="*/ 0 h 622300"/>
                <a:gd name="connsiteX1" fmla="*/ 2008187 w 2008187"/>
                <a:gd name="connsiteY1" fmla="*/ 0 h 622300"/>
                <a:gd name="connsiteX2" fmla="*/ 2008187 w 2008187"/>
                <a:gd name="connsiteY2" fmla="*/ 622300 h 622300"/>
                <a:gd name="connsiteX3" fmla="*/ 0 w 2008187"/>
                <a:gd name="connsiteY3" fmla="*/ 6223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8187" h="622300">
                  <a:moveTo>
                    <a:pt x="0" y="0"/>
                  </a:moveTo>
                  <a:lnTo>
                    <a:pt x="2008187" y="0"/>
                  </a:lnTo>
                  <a:lnTo>
                    <a:pt x="2008187" y="622300"/>
                  </a:lnTo>
                  <a:lnTo>
                    <a:pt x="0" y="62230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รูปแบบอิสระ: รูปร่าง 27">
              <a:extLst>
                <a:ext uri="{FF2B5EF4-FFF2-40B4-BE49-F238E27FC236}">
                  <a16:creationId xmlns:a16="http://schemas.microsoft.com/office/drawing/2014/main" id="{3F21C29F-FAC4-4E0B-A527-F4ACC71D76ED}"/>
                </a:ext>
              </a:extLst>
            </p:cNvPr>
            <p:cNvSpPr/>
            <p:nvPr/>
          </p:nvSpPr>
          <p:spPr>
            <a:xfrm>
              <a:off x="6554787" y="1713776"/>
              <a:ext cx="1731962" cy="419099"/>
            </a:xfrm>
            <a:custGeom>
              <a:avLst/>
              <a:gdLst>
                <a:gd name="connsiteX0" fmla="*/ 0 w 1731962"/>
                <a:gd name="connsiteY0" fmla="*/ 0 h 419099"/>
                <a:gd name="connsiteX1" fmla="*/ 1731963 w 1731962"/>
                <a:gd name="connsiteY1" fmla="*/ 0 h 419099"/>
                <a:gd name="connsiteX2" fmla="*/ 1731963 w 1731962"/>
                <a:gd name="connsiteY2" fmla="*/ 419100 h 419099"/>
                <a:gd name="connsiteX3" fmla="*/ 0 w 1731962"/>
                <a:gd name="connsiteY3" fmla="*/ 419100 h 41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962" h="419099">
                  <a:moveTo>
                    <a:pt x="0" y="0"/>
                  </a:moveTo>
                  <a:lnTo>
                    <a:pt x="1731963" y="0"/>
                  </a:lnTo>
                  <a:lnTo>
                    <a:pt x="1731963" y="419100"/>
                  </a:lnTo>
                  <a:lnTo>
                    <a:pt x="0" y="419100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รูปแบบอิสระ: รูปร่าง 28">
              <a:extLst>
                <a:ext uri="{FF2B5EF4-FFF2-40B4-BE49-F238E27FC236}">
                  <a16:creationId xmlns:a16="http://schemas.microsoft.com/office/drawing/2014/main" id="{6C610F52-F818-4D5C-B30B-641EA410D7D5}"/>
                </a:ext>
              </a:extLst>
            </p:cNvPr>
            <p:cNvSpPr/>
            <p:nvPr/>
          </p:nvSpPr>
          <p:spPr>
            <a:xfrm>
              <a:off x="1587" y="3923575"/>
              <a:ext cx="566737" cy="215900"/>
            </a:xfrm>
            <a:custGeom>
              <a:avLst/>
              <a:gdLst>
                <a:gd name="connsiteX0" fmla="*/ 0 w 566737"/>
                <a:gd name="connsiteY0" fmla="*/ 0 h 215900"/>
                <a:gd name="connsiteX1" fmla="*/ 566738 w 566737"/>
                <a:gd name="connsiteY1" fmla="*/ 21590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6737" h="215900">
                  <a:moveTo>
                    <a:pt x="0" y="0"/>
                  </a:moveTo>
                  <a:cubicBezTo>
                    <a:pt x="187325" y="58738"/>
                    <a:pt x="377825" y="130175"/>
                    <a:pt x="566738" y="215900"/>
                  </a:cubicBezTo>
                </a:path>
              </a:pathLst>
            </a:custGeom>
            <a:solidFill>
              <a:srgbClr val="FFD3D9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รูปแบบอิสระ: รูปร่าง 29">
              <a:extLst>
                <a:ext uri="{FF2B5EF4-FFF2-40B4-BE49-F238E27FC236}">
                  <a16:creationId xmlns:a16="http://schemas.microsoft.com/office/drawing/2014/main" id="{D7A6C564-001F-4A22-94A1-BE9F104A1471}"/>
                </a:ext>
              </a:extLst>
            </p:cNvPr>
            <p:cNvSpPr/>
            <p:nvPr/>
          </p:nvSpPr>
          <p:spPr>
            <a:xfrm>
              <a:off x="228599" y="3768810"/>
              <a:ext cx="3514725" cy="562753"/>
            </a:xfrm>
            <a:custGeom>
              <a:avLst/>
              <a:gdLst>
                <a:gd name="connsiteX0" fmla="*/ 0 w 3514725"/>
                <a:gd name="connsiteY0" fmla="*/ 562753 h 562753"/>
                <a:gd name="connsiteX1" fmla="*/ 3514725 w 3514725"/>
                <a:gd name="connsiteY1" fmla="*/ 478616 h 56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14725" h="562753">
                  <a:moveTo>
                    <a:pt x="0" y="562753"/>
                  </a:moveTo>
                  <a:cubicBezTo>
                    <a:pt x="0" y="562753"/>
                    <a:pt x="1781175" y="-645334"/>
                    <a:pt x="3514725" y="478616"/>
                  </a:cubicBezTo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รูปแบบอิสระ: รูปร่าง 30">
              <a:extLst>
                <a:ext uri="{FF2B5EF4-FFF2-40B4-BE49-F238E27FC236}">
                  <a16:creationId xmlns:a16="http://schemas.microsoft.com/office/drawing/2014/main" id="{45D0ECA5-EEE0-4AD6-AE6F-0D51FAC87E09}"/>
                </a:ext>
              </a:extLst>
            </p:cNvPr>
            <p:cNvSpPr/>
            <p:nvPr/>
          </p:nvSpPr>
          <p:spPr>
            <a:xfrm>
              <a:off x="3317875" y="3658315"/>
              <a:ext cx="3289300" cy="589110"/>
            </a:xfrm>
            <a:custGeom>
              <a:avLst/>
              <a:gdLst>
                <a:gd name="connsiteX0" fmla="*/ 0 w 3289300"/>
                <a:gd name="connsiteY0" fmla="*/ 357336 h 589110"/>
                <a:gd name="connsiteX1" fmla="*/ 3289300 w 3289300"/>
                <a:gd name="connsiteY1" fmla="*/ 589111 h 589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89300" h="589110">
                  <a:moveTo>
                    <a:pt x="0" y="357336"/>
                  </a:moveTo>
                  <a:cubicBezTo>
                    <a:pt x="0" y="357336"/>
                    <a:pt x="1649412" y="-584052"/>
                    <a:pt x="3289300" y="589111"/>
                  </a:cubicBezTo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รูปแบบอิสระ: รูปร่าง 31">
              <a:extLst>
                <a:ext uri="{FF2B5EF4-FFF2-40B4-BE49-F238E27FC236}">
                  <a16:creationId xmlns:a16="http://schemas.microsoft.com/office/drawing/2014/main" id="{2CBA769D-A5E7-497F-93D7-017604B843E3}"/>
                </a:ext>
              </a:extLst>
            </p:cNvPr>
            <p:cNvSpPr/>
            <p:nvPr/>
          </p:nvSpPr>
          <p:spPr>
            <a:xfrm>
              <a:off x="6380162" y="3577350"/>
              <a:ext cx="2767012" cy="520850"/>
            </a:xfrm>
            <a:custGeom>
              <a:avLst/>
              <a:gdLst>
                <a:gd name="connsiteX0" fmla="*/ 0 w 2767012"/>
                <a:gd name="connsiteY0" fmla="*/ 520850 h 520850"/>
                <a:gd name="connsiteX1" fmla="*/ 2767013 w 2767012"/>
                <a:gd name="connsiteY1" fmla="*/ 84288 h 520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67012" h="520850">
                  <a:moveTo>
                    <a:pt x="0" y="520850"/>
                  </a:moveTo>
                  <a:cubicBezTo>
                    <a:pt x="0" y="520850"/>
                    <a:pt x="1730375" y="-250674"/>
                    <a:pt x="2767013" y="84288"/>
                  </a:cubicBezTo>
                </a:path>
              </a:pathLst>
            </a:custGeom>
            <a:solidFill>
              <a:schemeClr val="bg1"/>
            </a:solidFill>
            <a:ln w="158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รูปแบบอิสระ: รูปร่าง 32">
              <a:extLst>
                <a:ext uri="{FF2B5EF4-FFF2-40B4-BE49-F238E27FC236}">
                  <a16:creationId xmlns:a16="http://schemas.microsoft.com/office/drawing/2014/main" id="{8352D77E-CAFB-42FD-82B8-CCE3ADBB5631}"/>
                </a:ext>
              </a:extLst>
            </p:cNvPr>
            <p:cNvSpPr/>
            <p:nvPr/>
          </p:nvSpPr>
          <p:spPr>
            <a:xfrm>
              <a:off x="965200" y="4237901"/>
              <a:ext cx="1603375" cy="417512"/>
            </a:xfrm>
            <a:custGeom>
              <a:avLst/>
              <a:gdLst>
                <a:gd name="connsiteX0" fmla="*/ 0 w 1603375"/>
                <a:gd name="connsiteY0" fmla="*/ 0 h 417512"/>
                <a:gd name="connsiteX1" fmla="*/ 1603375 w 1603375"/>
                <a:gd name="connsiteY1" fmla="*/ 0 h 417512"/>
                <a:gd name="connsiteX2" fmla="*/ 1603375 w 1603375"/>
                <a:gd name="connsiteY2" fmla="*/ 417513 h 417512"/>
                <a:gd name="connsiteX3" fmla="*/ 0 w 1603375"/>
                <a:gd name="connsiteY3" fmla="*/ 417513 h 41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3375" h="417512">
                  <a:moveTo>
                    <a:pt x="0" y="0"/>
                  </a:moveTo>
                  <a:lnTo>
                    <a:pt x="1603375" y="0"/>
                  </a:lnTo>
                  <a:lnTo>
                    <a:pt x="1603375" y="417513"/>
                  </a:lnTo>
                  <a:lnTo>
                    <a:pt x="0" y="417513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รูปแบบอิสระ: รูปร่าง 33">
              <a:extLst>
                <a:ext uri="{FF2B5EF4-FFF2-40B4-BE49-F238E27FC236}">
                  <a16:creationId xmlns:a16="http://schemas.microsoft.com/office/drawing/2014/main" id="{A2A0B155-3851-4D43-977B-79EFA49F5E15}"/>
                </a:ext>
              </a:extLst>
            </p:cNvPr>
            <p:cNvSpPr/>
            <p:nvPr/>
          </p:nvSpPr>
          <p:spPr>
            <a:xfrm>
              <a:off x="3759200" y="4237901"/>
              <a:ext cx="1603375" cy="417512"/>
            </a:xfrm>
            <a:custGeom>
              <a:avLst/>
              <a:gdLst>
                <a:gd name="connsiteX0" fmla="*/ 0 w 1603375"/>
                <a:gd name="connsiteY0" fmla="*/ 0 h 417512"/>
                <a:gd name="connsiteX1" fmla="*/ 1603375 w 1603375"/>
                <a:gd name="connsiteY1" fmla="*/ 0 h 417512"/>
                <a:gd name="connsiteX2" fmla="*/ 1603375 w 1603375"/>
                <a:gd name="connsiteY2" fmla="*/ 417513 h 417512"/>
                <a:gd name="connsiteX3" fmla="*/ 0 w 1603375"/>
                <a:gd name="connsiteY3" fmla="*/ 417513 h 41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3375" h="417512">
                  <a:moveTo>
                    <a:pt x="0" y="0"/>
                  </a:moveTo>
                  <a:lnTo>
                    <a:pt x="1603375" y="0"/>
                  </a:lnTo>
                  <a:lnTo>
                    <a:pt x="1603375" y="417513"/>
                  </a:lnTo>
                  <a:lnTo>
                    <a:pt x="0" y="417513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รูปแบบอิสระ: รูปร่าง 34">
              <a:extLst>
                <a:ext uri="{FF2B5EF4-FFF2-40B4-BE49-F238E27FC236}">
                  <a16:creationId xmlns:a16="http://schemas.microsoft.com/office/drawing/2014/main" id="{D65F56A1-1968-43AE-84A4-D7D9FF1E291F}"/>
                </a:ext>
              </a:extLst>
            </p:cNvPr>
            <p:cNvSpPr/>
            <p:nvPr/>
          </p:nvSpPr>
          <p:spPr>
            <a:xfrm>
              <a:off x="6553200" y="4237901"/>
              <a:ext cx="1603374" cy="417512"/>
            </a:xfrm>
            <a:custGeom>
              <a:avLst/>
              <a:gdLst>
                <a:gd name="connsiteX0" fmla="*/ 0 w 1603374"/>
                <a:gd name="connsiteY0" fmla="*/ 0 h 417512"/>
                <a:gd name="connsiteX1" fmla="*/ 1603375 w 1603374"/>
                <a:gd name="connsiteY1" fmla="*/ 0 h 417512"/>
                <a:gd name="connsiteX2" fmla="*/ 1603375 w 1603374"/>
                <a:gd name="connsiteY2" fmla="*/ 417513 h 417512"/>
                <a:gd name="connsiteX3" fmla="*/ 0 w 1603374"/>
                <a:gd name="connsiteY3" fmla="*/ 417513 h 41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3374" h="417512">
                  <a:moveTo>
                    <a:pt x="0" y="0"/>
                  </a:moveTo>
                  <a:lnTo>
                    <a:pt x="1603375" y="0"/>
                  </a:lnTo>
                  <a:lnTo>
                    <a:pt x="1603375" y="417513"/>
                  </a:lnTo>
                  <a:lnTo>
                    <a:pt x="0" y="417513"/>
                  </a:lnTo>
                  <a:close/>
                </a:path>
              </a:pathLst>
            </a:custGeom>
            <a:noFill/>
            <a:ln w="158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ตัวแทนข้อความ 2">
            <a:extLst>
              <a:ext uri="{FF2B5EF4-FFF2-40B4-BE49-F238E27FC236}">
                <a16:creationId xmlns:a16="http://schemas.microsoft.com/office/drawing/2014/main" id="{3635DB47-14A0-42F2-8CDF-3C7E920E15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7251" y="1905409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43" name="ตัวแทนข้อความ 2">
            <a:extLst>
              <a:ext uri="{FF2B5EF4-FFF2-40B4-BE49-F238E27FC236}">
                <a16:creationId xmlns:a16="http://schemas.microsoft.com/office/drawing/2014/main" id="{95EAE8FE-8360-42B8-BCD5-43151B51212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5912" y="1600024"/>
            <a:ext cx="1547776" cy="279399"/>
          </a:xfrm>
        </p:spPr>
        <p:txBody>
          <a:bodyPr>
            <a:noAutofit/>
          </a:bodyPr>
          <a:lstStyle>
            <a:lvl1pPr marL="0" indent="0" algn="ctr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44" name="ตัวแทนข้อความ 2">
            <a:extLst>
              <a:ext uri="{FF2B5EF4-FFF2-40B4-BE49-F238E27FC236}">
                <a16:creationId xmlns:a16="http://schemas.microsoft.com/office/drawing/2014/main" id="{A7FC537C-8D32-47CF-9814-AC32D336D3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20563" y="1905409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45" name="ตัวแทนข้อความ 2">
            <a:extLst>
              <a:ext uri="{FF2B5EF4-FFF2-40B4-BE49-F238E27FC236}">
                <a16:creationId xmlns:a16="http://schemas.microsoft.com/office/drawing/2014/main" id="{BAD996B6-A7E7-4F13-80A1-AD66CD5F41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09224" y="1600024"/>
            <a:ext cx="1547776" cy="279399"/>
          </a:xfrm>
        </p:spPr>
        <p:txBody>
          <a:bodyPr>
            <a:noAutofit/>
          </a:bodyPr>
          <a:lstStyle>
            <a:lvl1pPr marL="0" indent="0" algn="ctr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46" name="ตัวแทนข้อความ 2">
            <a:extLst>
              <a:ext uri="{FF2B5EF4-FFF2-40B4-BE49-F238E27FC236}">
                <a16:creationId xmlns:a16="http://schemas.microsoft.com/office/drawing/2014/main" id="{7D1D7541-8318-4F7F-BBC4-D08030A1F2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09551" y="4025698"/>
            <a:ext cx="1547776" cy="390185"/>
          </a:xfrm>
        </p:spPr>
        <p:txBody>
          <a:bodyPr>
            <a:noAutofit/>
          </a:bodyPr>
          <a:lstStyle>
            <a:lvl1pPr marL="0" indent="0" algn="ctr">
              <a:buNone/>
              <a:defRPr sz="2800" b="1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2020</a:t>
            </a:r>
          </a:p>
        </p:txBody>
      </p:sp>
      <p:sp>
        <p:nvSpPr>
          <p:cNvPr id="47" name="ตัวแทนข้อความ 2">
            <a:extLst>
              <a:ext uri="{FF2B5EF4-FFF2-40B4-BE49-F238E27FC236}">
                <a16:creationId xmlns:a16="http://schemas.microsoft.com/office/drawing/2014/main" id="{AC59B4DF-3C2C-4FAD-AD74-DB4083386A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36933" y="3984295"/>
            <a:ext cx="1547776" cy="390185"/>
          </a:xfrm>
        </p:spPr>
        <p:txBody>
          <a:bodyPr>
            <a:noAutofit/>
          </a:bodyPr>
          <a:lstStyle>
            <a:lvl1pPr marL="0" indent="0" algn="ctr">
              <a:buNone/>
              <a:defRPr sz="2800" b="1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2021</a:t>
            </a:r>
          </a:p>
        </p:txBody>
      </p:sp>
      <p:sp>
        <p:nvSpPr>
          <p:cNvPr id="48" name="ตัวแทนข้อความ 2">
            <a:extLst>
              <a:ext uri="{FF2B5EF4-FFF2-40B4-BE49-F238E27FC236}">
                <a16:creationId xmlns:a16="http://schemas.microsoft.com/office/drawing/2014/main" id="{78BF72F7-E264-4A14-98DE-13263092D7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03312" y="1913585"/>
            <a:ext cx="1925098" cy="6376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 spc="0" baseline="0"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49" name="ตัวแทนข้อความ 2">
            <a:extLst>
              <a:ext uri="{FF2B5EF4-FFF2-40B4-BE49-F238E27FC236}">
                <a16:creationId xmlns:a16="http://schemas.microsoft.com/office/drawing/2014/main" id="{F1BE081F-490F-473D-A7E8-EA71674732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91973" y="1608200"/>
            <a:ext cx="1547776" cy="279399"/>
          </a:xfrm>
        </p:spPr>
        <p:txBody>
          <a:bodyPr>
            <a:noAutofit/>
          </a:bodyPr>
          <a:lstStyle>
            <a:lvl1pPr marL="0" indent="0" algn="ctr">
              <a:buNone/>
              <a:defRPr sz="1600" spc="-150" baseline="0"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Lorem Ipsum</a:t>
            </a:r>
          </a:p>
        </p:txBody>
      </p:sp>
      <p:sp>
        <p:nvSpPr>
          <p:cNvPr id="50" name="ตัวแทนข้อความ 2">
            <a:extLst>
              <a:ext uri="{FF2B5EF4-FFF2-40B4-BE49-F238E27FC236}">
                <a16:creationId xmlns:a16="http://schemas.microsoft.com/office/drawing/2014/main" id="{0DA9D123-43C3-4564-99FD-9C33AE5E07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55612" y="4033874"/>
            <a:ext cx="1547776" cy="390185"/>
          </a:xfrm>
        </p:spPr>
        <p:txBody>
          <a:bodyPr>
            <a:noAutofit/>
          </a:bodyPr>
          <a:lstStyle>
            <a:lvl1pPr marL="0" indent="0" algn="ctr">
              <a:buNone/>
              <a:defRPr sz="2800" b="1" spc="-150" baseline="0">
                <a:solidFill>
                  <a:schemeClr val="accent1"/>
                </a:solidFill>
                <a:latin typeface="+mj-lt"/>
                <a:cs typeface="+mj-cs"/>
              </a:defRPr>
            </a:lvl1pPr>
          </a:lstStyle>
          <a:p>
            <a:pPr lvl="0"/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44514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486A1-F85D-4867-A760-93B0203A0C5D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44799-6B5A-4140-A828-FABF07F09E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FC6CAE-1594-D661-580A-F12DED5665A0}"/>
              </a:ext>
            </a:extLst>
          </p:cNvPr>
          <p:cNvSpPr txBox="1"/>
          <p:nvPr userDrawn="1"/>
        </p:nvSpPr>
        <p:spPr>
          <a:xfrm>
            <a:off x="-304800" y="5285979"/>
            <a:ext cx="975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| By PowerPointHub.com &amp; iSlidesHub.com | PowerPointhubth@gmail.com | Facebook : PowerPoint Hub </a:t>
            </a:r>
            <a:br>
              <a:rPr lang="en-US" sz="1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| Not allow for commercial use. |  Copyright 2022 , Thailand </a:t>
            </a:r>
          </a:p>
        </p:txBody>
      </p:sp>
    </p:spTree>
    <p:extLst>
      <p:ext uri="{BB962C8B-B14F-4D97-AF65-F5344CB8AC3E}">
        <p14:creationId xmlns:p14="http://schemas.microsoft.com/office/powerpoint/2010/main" val="112814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4" r:id="rId21"/>
    <p:sldLayoutId id="2147483685" r:id="rId2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F8D3148-033D-4B3A-9E5A-EAE3A644F6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39162" y="1052623"/>
            <a:ext cx="6475228" cy="1261934"/>
          </a:xfrm>
        </p:spPr>
        <p:txBody>
          <a:bodyPr/>
          <a:lstStyle/>
          <a:p>
            <a:r>
              <a:rPr lang="th-TH" sz="2800" b="1" dirty="0"/>
              <a:t>ผลการสำรวจค้นหาคุณธรรมเป้าหมาย</a:t>
            </a:r>
            <a:br>
              <a:rPr lang="th-TH" sz="2800" b="1" dirty="0"/>
            </a:br>
            <a:r>
              <a:rPr lang="th-TH" sz="2800" b="1" dirty="0"/>
              <a:t>จาก “ปัญหาที่อยากแก้ ความดีที่อยากทำ” ประจำปีงบประมาณ พ.ศ. 2567</a:t>
            </a:r>
            <a:endParaRPr lang="en-US" sz="2800" dirty="0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A0EF90D-55F6-44EF-8E1A-BED816E505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67023" y="2743884"/>
            <a:ext cx="5526702" cy="903084"/>
          </a:xfrm>
        </p:spPr>
        <p:txBody>
          <a:bodyPr/>
          <a:lstStyle/>
          <a:p>
            <a:pPr algn="ctr"/>
            <a:r>
              <a:rPr lang="th-TH" sz="1400" b="1" dirty="0"/>
              <a:t>คณะทำงานขับเคลื่อนชมรมจริยธรรม </a:t>
            </a:r>
          </a:p>
          <a:p>
            <a:pPr algn="ctr"/>
            <a:r>
              <a:rPr lang="th-TH" sz="1400" b="1" dirty="0"/>
              <a:t>ศูนย์ความร่วมมือระหว่างประเทศ</a:t>
            </a:r>
          </a:p>
          <a:p>
            <a:pPr algn="ctr"/>
            <a:r>
              <a:rPr lang="th-TH" sz="1400" b="1" dirty="0"/>
              <a:t>ธันวาคม 2566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4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10911951-D2DB-40E7-9944-CF43C1DAF5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95146" y="275344"/>
            <a:ext cx="4807254" cy="898042"/>
          </a:xfrm>
        </p:spPr>
        <p:txBody>
          <a:bodyPr/>
          <a:lstStyle/>
          <a:p>
            <a:r>
              <a:rPr lang="th-TH" sz="4400" dirty="0"/>
              <a:t>ปัญหาที่อยากแก้ </a:t>
            </a:r>
            <a:endParaRPr lang="en-US" sz="4400" dirty="0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CCD42D4-DB2A-4FFD-9FFD-3C74A9095A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7176" y="1405469"/>
            <a:ext cx="2438068" cy="669440"/>
          </a:xfrm>
        </p:spPr>
        <p:txBody>
          <a:bodyPr/>
          <a:lstStyle/>
          <a:p>
            <a:r>
              <a:rPr lang="th-TH" dirty="0"/>
              <a:t>การลดภาวะโลกร้อน (4</a:t>
            </a:r>
            <a:r>
              <a:rPr lang="en-US" dirty="0"/>
              <a:t>R)</a:t>
            </a:r>
            <a:r>
              <a:rPr lang="th-TH" dirty="0"/>
              <a:t> (คิดเป็นร้อยละ 84.60)</a:t>
            </a:r>
            <a:endParaRPr lang="en-US" dirty="0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E05A74F5-99FB-44C5-9EA6-3BEA694239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561" y="1315475"/>
            <a:ext cx="759615" cy="499663"/>
          </a:xfrm>
        </p:spPr>
        <p:txBody>
          <a:bodyPr/>
          <a:lstStyle/>
          <a:p>
            <a:r>
              <a:rPr lang="en-US" dirty="0"/>
              <a:t>1</a:t>
            </a:r>
            <a:r>
              <a:rPr lang="th-TH" dirty="0"/>
              <a:t>.</a:t>
            </a:r>
            <a:endParaRPr lang="en-US" dirty="0"/>
          </a:p>
        </p:txBody>
      </p:sp>
      <p:sp>
        <p:nvSpPr>
          <p:cNvPr id="7" name="ตัวแทนข้อความ 6">
            <a:extLst>
              <a:ext uri="{FF2B5EF4-FFF2-40B4-BE49-F238E27FC236}">
                <a16:creationId xmlns:a16="http://schemas.microsoft.com/office/drawing/2014/main" id="{4D79EBD4-5522-49AB-8028-8AE496ED72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11000" y="2709023"/>
            <a:ext cx="2438068" cy="803093"/>
          </a:xfrm>
        </p:spPr>
        <p:txBody>
          <a:bodyPr/>
          <a:lstStyle/>
          <a:p>
            <a:r>
              <a:rPr lang="th-TH" dirty="0"/>
              <a:t>การสร้างความรอบรู้ด้านการเงิน ประหยัด พอเพียง (คิดเป็นร้อยละ 46.20)</a:t>
            </a:r>
            <a:endParaRPr lang="en-US" dirty="0"/>
          </a:p>
        </p:txBody>
      </p:sp>
      <p:sp>
        <p:nvSpPr>
          <p:cNvPr id="8" name="ตัวแทนข้อความ 7">
            <a:extLst>
              <a:ext uri="{FF2B5EF4-FFF2-40B4-BE49-F238E27FC236}">
                <a16:creationId xmlns:a16="http://schemas.microsoft.com/office/drawing/2014/main" id="{AE1A58EB-1399-43B3-8AFE-210781809D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1937" y="2610907"/>
            <a:ext cx="759615" cy="499663"/>
          </a:xfrm>
        </p:spPr>
        <p:txBody>
          <a:bodyPr/>
          <a:lstStyle/>
          <a:p>
            <a:r>
              <a:rPr lang="en-US" dirty="0"/>
              <a:t>2</a:t>
            </a:r>
            <a:r>
              <a:rPr lang="th-TH" dirty="0"/>
              <a:t>.</a:t>
            </a:r>
            <a:endParaRPr lang="en-US" dirty="0"/>
          </a:p>
        </p:txBody>
      </p:sp>
      <p:sp>
        <p:nvSpPr>
          <p:cNvPr id="10" name="ตัวแทนข้อความ 9">
            <a:extLst>
              <a:ext uri="{FF2B5EF4-FFF2-40B4-BE49-F238E27FC236}">
                <a16:creationId xmlns:a16="http://schemas.microsoft.com/office/drawing/2014/main" id="{BCB5BBEF-5194-4337-90EF-5B4CC05145B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11051" y="1510416"/>
            <a:ext cx="2623516" cy="969044"/>
          </a:xfrm>
        </p:spPr>
        <p:txBody>
          <a:bodyPr/>
          <a:lstStyle/>
          <a:p>
            <a:r>
              <a:rPr lang="th-TH" dirty="0"/>
              <a:t>ใช้ทรัพยากรของทางราชการอย่างประหยัดและคุ้มค่า </a:t>
            </a:r>
          </a:p>
          <a:p>
            <a:r>
              <a:rPr lang="th-TH" dirty="0"/>
              <a:t>(คิดเป็นร้อยละ 46.20) </a:t>
            </a:r>
            <a:endParaRPr lang="en-US" dirty="0"/>
          </a:p>
        </p:txBody>
      </p:sp>
      <p:sp>
        <p:nvSpPr>
          <p:cNvPr id="11" name="ตัวแทนข้อความ 10">
            <a:extLst>
              <a:ext uri="{FF2B5EF4-FFF2-40B4-BE49-F238E27FC236}">
                <a16:creationId xmlns:a16="http://schemas.microsoft.com/office/drawing/2014/main" id="{F10BA0DF-DDC5-485D-9AC2-FFF5BF1436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2230" y="1405469"/>
            <a:ext cx="808821" cy="499663"/>
          </a:xfrm>
        </p:spPr>
        <p:txBody>
          <a:bodyPr/>
          <a:lstStyle/>
          <a:p>
            <a:r>
              <a:rPr lang="en-US" dirty="0"/>
              <a:t>3</a:t>
            </a:r>
            <a:r>
              <a:rPr lang="th-TH" dirty="0"/>
              <a:t>.</a:t>
            </a:r>
            <a:endParaRPr lang="en-US" dirty="0"/>
          </a:p>
        </p:txBody>
      </p:sp>
      <p:sp>
        <p:nvSpPr>
          <p:cNvPr id="13" name="ตัวแทนข้อความ 12">
            <a:extLst>
              <a:ext uri="{FF2B5EF4-FFF2-40B4-BE49-F238E27FC236}">
                <a16:creationId xmlns:a16="http://schemas.microsoft.com/office/drawing/2014/main" id="{88F8452F-BAC0-421D-8659-FBBE3BC5CFF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03775" y="2884351"/>
            <a:ext cx="2438068" cy="898042"/>
          </a:xfrm>
        </p:spPr>
        <p:txBody>
          <a:bodyPr/>
          <a:lstStyle/>
          <a:p>
            <a:r>
              <a:rPr lang="th-TH" dirty="0"/>
              <a:t>การส่งเสริมบุคลากรให้มีจิตบริการ (</a:t>
            </a:r>
            <a:r>
              <a:rPr lang="en-US" dirty="0"/>
              <a:t>Service Mind)</a:t>
            </a:r>
            <a:r>
              <a:rPr lang="th-TH" dirty="0"/>
              <a:t> (คิดเป็นร้อยละ 38.50) </a:t>
            </a:r>
            <a:endParaRPr lang="en-US" dirty="0"/>
          </a:p>
        </p:txBody>
      </p:sp>
      <p:sp>
        <p:nvSpPr>
          <p:cNvPr id="14" name="ตัวแทนข้อความ 13">
            <a:extLst>
              <a:ext uri="{FF2B5EF4-FFF2-40B4-BE49-F238E27FC236}">
                <a16:creationId xmlns:a16="http://schemas.microsoft.com/office/drawing/2014/main" id="{15406319-7F7B-4AE0-B304-BBEF0D2B824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20681" y="2782831"/>
            <a:ext cx="792007" cy="499663"/>
          </a:xfrm>
        </p:spPr>
        <p:txBody>
          <a:bodyPr/>
          <a:lstStyle/>
          <a:p>
            <a:r>
              <a:rPr lang="en-US" dirty="0"/>
              <a:t>4</a:t>
            </a:r>
            <a:r>
              <a:rPr lang="th-TH" dirty="0"/>
              <a:t>.</a:t>
            </a:r>
            <a:endParaRPr lang="en-US" dirty="0"/>
          </a:p>
        </p:txBody>
      </p:sp>
      <p:sp>
        <p:nvSpPr>
          <p:cNvPr id="15" name="ตัวแทนข้อความ 13">
            <a:extLst>
              <a:ext uri="{FF2B5EF4-FFF2-40B4-BE49-F238E27FC236}">
                <a16:creationId xmlns:a16="http://schemas.microsoft.com/office/drawing/2014/main" id="{85604B0D-B851-4217-B868-C03F95405B66}"/>
              </a:ext>
            </a:extLst>
          </p:cNvPr>
          <p:cNvSpPr txBox="1">
            <a:spLocks/>
          </p:cNvSpPr>
          <p:nvPr/>
        </p:nvSpPr>
        <p:spPr>
          <a:xfrm>
            <a:off x="3228881" y="3725484"/>
            <a:ext cx="792007" cy="499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4000" b="0" kern="1200" spc="-150" baseline="0">
                <a:solidFill>
                  <a:schemeClr val="bg1"/>
                </a:solidFill>
                <a:latin typeface="+mj-lt"/>
                <a:ea typeface="+mn-ea"/>
                <a:cs typeface="+mj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5.</a:t>
            </a:r>
            <a:endParaRPr lang="en-US" dirty="0"/>
          </a:p>
        </p:txBody>
      </p:sp>
      <p:sp>
        <p:nvSpPr>
          <p:cNvPr id="16" name="ตัวแทนข้อความ 12">
            <a:extLst>
              <a:ext uri="{FF2B5EF4-FFF2-40B4-BE49-F238E27FC236}">
                <a16:creationId xmlns:a16="http://schemas.microsoft.com/office/drawing/2014/main" id="{B3E6238E-4B61-40EF-8322-C09276C84379}"/>
              </a:ext>
            </a:extLst>
          </p:cNvPr>
          <p:cNvSpPr txBox="1">
            <a:spLocks/>
          </p:cNvSpPr>
          <p:nvPr/>
        </p:nvSpPr>
        <p:spPr>
          <a:xfrm>
            <a:off x="3973730" y="3782393"/>
            <a:ext cx="2237321" cy="1053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 spc="-150" baseline="0">
                <a:solidFill>
                  <a:schemeClr val="tx1"/>
                </a:solidFill>
                <a:latin typeface="+mj-lt"/>
                <a:ea typeface="+mn-ea"/>
                <a:cs typeface="+mj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การลดขั้นตอนและระยะเวลาในกาให้บริการ (คิดเป็นร้อยละ 23.10)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611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รูปแบบอิสระ: รูปร่าง 22">
            <a:extLst>
              <a:ext uri="{FF2B5EF4-FFF2-40B4-BE49-F238E27FC236}">
                <a16:creationId xmlns:a16="http://schemas.microsoft.com/office/drawing/2014/main" id="{39EB2609-7815-46E3-B71C-C2737C9203F5}"/>
              </a:ext>
            </a:extLst>
          </p:cNvPr>
          <p:cNvSpPr/>
          <p:nvPr/>
        </p:nvSpPr>
        <p:spPr>
          <a:xfrm>
            <a:off x="6002686" y="871826"/>
            <a:ext cx="2410095" cy="849859"/>
          </a:xfrm>
          <a:custGeom>
            <a:avLst/>
            <a:gdLst>
              <a:gd name="connsiteX0" fmla="*/ 2409759 w 2410095"/>
              <a:gd name="connsiteY0" fmla="*/ 419904 h 849859"/>
              <a:gd name="connsiteX1" fmla="*/ 2294752 w 2410095"/>
              <a:gd name="connsiteY1" fmla="*/ 230851 h 849859"/>
              <a:gd name="connsiteX2" fmla="*/ 2165566 w 2410095"/>
              <a:gd name="connsiteY2" fmla="*/ 216672 h 849859"/>
              <a:gd name="connsiteX3" fmla="*/ 1896166 w 2410095"/>
              <a:gd name="connsiteY3" fmla="*/ 106391 h 849859"/>
              <a:gd name="connsiteX4" fmla="*/ 1858355 w 2410095"/>
              <a:gd name="connsiteY4" fmla="*/ 141051 h 849859"/>
              <a:gd name="connsiteX5" fmla="*/ 1593682 w 2410095"/>
              <a:gd name="connsiteY5" fmla="*/ 76458 h 849859"/>
              <a:gd name="connsiteX6" fmla="*/ 1535390 w 2410095"/>
              <a:gd name="connsiteY6" fmla="*/ 134749 h 849859"/>
              <a:gd name="connsiteX7" fmla="*/ 1299074 w 2410095"/>
              <a:gd name="connsiteY7" fmla="*/ 26044 h 849859"/>
              <a:gd name="connsiteX8" fmla="*/ 1114747 w 2410095"/>
              <a:gd name="connsiteY8" fmla="*/ 175711 h 849859"/>
              <a:gd name="connsiteX9" fmla="*/ 846923 w 2410095"/>
              <a:gd name="connsiteY9" fmla="*/ 87486 h 849859"/>
              <a:gd name="connsiteX10" fmla="*/ 742944 w 2410095"/>
              <a:gd name="connsiteY10" fmla="*/ 186739 h 849859"/>
              <a:gd name="connsiteX11" fmla="*/ 662596 w 2410095"/>
              <a:gd name="connsiteY11" fmla="*/ 37072 h 849859"/>
              <a:gd name="connsiteX12" fmla="*/ 325452 w 2410095"/>
              <a:gd name="connsiteY12" fmla="*/ 130023 h 849859"/>
              <a:gd name="connsiteX13" fmla="*/ 45024 w 2410095"/>
              <a:gd name="connsiteY13" fmla="*/ 478195 h 849859"/>
              <a:gd name="connsiteX14" fmla="*/ 45024 w 2410095"/>
              <a:gd name="connsiteY14" fmla="*/ 703483 h 849859"/>
              <a:gd name="connsiteX15" fmla="*/ 265585 w 2410095"/>
              <a:gd name="connsiteY15" fmla="*/ 709785 h 849859"/>
              <a:gd name="connsiteX16" fmla="*/ 435733 w 2410095"/>
              <a:gd name="connsiteY16" fmla="*/ 827943 h 849859"/>
              <a:gd name="connsiteX17" fmla="*/ 683077 w 2410095"/>
              <a:gd name="connsiteY17" fmla="*/ 690880 h 849859"/>
              <a:gd name="connsiteX18" fmla="*/ 954053 w 2410095"/>
              <a:gd name="connsiteY18" fmla="*/ 799585 h 849859"/>
              <a:gd name="connsiteX19" fmla="*/ 1092691 w 2410095"/>
              <a:gd name="connsiteY19" fmla="*/ 638890 h 849859"/>
              <a:gd name="connsiteX20" fmla="*/ 1360516 w 2410095"/>
              <a:gd name="connsiteY20" fmla="*/ 757048 h 849859"/>
              <a:gd name="connsiteX21" fmla="*/ 1453467 w 2410095"/>
              <a:gd name="connsiteY21" fmla="*/ 664097 h 849859"/>
              <a:gd name="connsiteX22" fmla="*/ 1708689 w 2410095"/>
              <a:gd name="connsiteY22" fmla="*/ 708209 h 849859"/>
              <a:gd name="connsiteX23" fmla="*/ 1774857 w 2410095"/>
              <a:gd name="connsiteY23" fmla="*/ 646767 h 849859"/>
              <a:gd name="connsiteX24" fmla="*/ 1837875 w 2410095"/>
              <a:gd name="connsiteY24" fmla="*/ 755473 h 849859"/>
              <a:gd name="connsiteX25" fmla="*/ 2250640 w 2410095"/>
              <a:gd name="connsiteY25" fmla="*/ 571146 h 849859"/>
              <a:gd name="connsiteX26" fmla="*/ 2409759 w 2410095"/>
              <a:gd name="connsiteY26" fmla="*/ 419904 h 84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410095" h="849859">
                <a:moveTo>
                  <a:pt x="2409759" y="419904"/>
                </a:moveTo>
                <a:cubicBezTo>
                  <a:pt x="2405033" y="337981"/>
                  <a:pt x="2373525" y="265511"/>
                  <a:pt x="2294752" y="230851"/>
                </a:cubicBezTo>
                <a:cubicBezTo>
                  <a:pt x="2253791" y="213521"/>
                  <a:pt x="2208103" y="205644"/>
                  <a:pt x="2165566" y="216672"/>
                </a:cubicBezTo>
                <a:cubicBezTo>
                  <a:pt x="2159265" y="85911"/>
                  <a:pt x="2004871" y="7139"/>
                  <a:pt x="1896166" y="106391"/>
                </a:cubicBezTo>
                <a:cubicBezTo>
                  <a:pt x="1883562" y="117419"/>
                  <a:pt x="1870959" y="128447"/>
                  <a:pt x="1858355" y="141051"/>
                </a:cubicBezTo>
                <a:cubicBezTo>
                  <a:pt x="1823695" y="40223"/>
                  <a:pt x="1680331" y="-8616"/>
                  <a:pt x="1593682" y="76458"/>
                </a:cubicBezTo>
                <a:cubicBezTo>
                  <a:pt x="1574776" y="95363"/>
                  <a:pt x="1554296" y="115844"/>
                  <a:pt x="1535390" y="134749"/>
                </a:cubicBezTo>
                <a:cubicBezTo>
                  <a:pt x="1513334" y="37072"/>
                  <a:pt x="1388874" y="-43275"/>
                  <a:pt x="1299074" y="26044"/>
                </a:cubicBezTo>
                <a:cubicBezTo>
                  <a:pt x="1236056" y="74883"/>
                  <a:pt x="1174614" y="123721"/>
                  <a:pt x="1114747" y="175711"/>
                </a:cubicBezTo>
                <a:cubicBezTo>
                  <a:pt x="1084814" y="57553"/>
                  <a:pt x="947751" y="-8616"/>
                  <a:pt x="846923" y="87486"/>
                </a:cubicBezTo>
                <a:cubicBezTo>
                  <a:pt x="812263" y="120570"/>
                  <a:pt x="777603" y="153655"/>
                  <a:pt x="742944" y="186739"/>
                </a:cubicBezTo>
                <a:cubicBezTo>
                  <a:pt x="749246" y="126872"/>
                  <a:pt x="706708" y="70156"/>
                  <a:pt x="662596" y="37072"/>
                </a:cubicBezTo>
                <a:cubicBezTo>
                  <a:pt x="542863" y="-51153"/>
                  <a:pt x="405799" y="33921"/>
                  <a:pt x="325452" y="130023"/>
                </a:cubicBezTo>
                <a:cubicBezTo>
                  <a:pt x="230926" y="245030"/>
                  <a:pt x="137974" y="363188"/>
                  <a:pt x="45024" y="478195"/>
                </a:cubicBezTo>
                <a:cubicBezTo>
                  <a:pt x="-8541" y="544364"/>
                  <a:pt x="-21145" y="637315"/>
                  <a:pt x="45024" y="703483"/>
                </a:cubicBezTo>
                <a:cubicBezTo>
                  <a:pt x="98588" y="757048"/>
                  <a:pt x="208869" y="769652"/>
                  <a:pt x="265585" y="709785"/>
                </a:cubicBezTo>
                <a:cubicBezTo>
                  <a:pt x="289217" y="777529"/>
                  <a:pt x="344357" y="827943"/>
                  <a:pt x="435733" y="827943"/>
                </a:cubicBezTo>
                <a:cubicBezTo>
                  <a:pt x="534986" y="827943"/>
                  <a:pt x="612182" y="760199"/>
                  <a:pt x="683077" y="690880"/>
                </a:cubicBezTo>
                <a:cubicBezTo>
                  <a:pt x="698831" y="809038"/>
                  <a:pt x="859526" y="916167"/>
                  <a:pt x="954053" y="799585"/>
                </a:cubicBezTo>
                <a:cubicBezTo>
                  <a:pt x="998165" y="744445"/>
                  <a:pt x="1045428" y="690880"/>
                  <a:pt x="1092691" y="638890"/>
                </a:cubicBezTo>
                <a:cubicBezTo>
                  <a:pt x="1097418" y="771227"/>
                  <a:pt x="1250235" y="867329"/>
                  <a:pt x="1360516" y="757048"/>
                </a:cubicBezTo>
                <a:cubicBezTo>
                  <a:pt x="1392025" y="725539"/>
                  <a:pt x="1423534" y="695606"/>
                  <a:pt x="1453467" y="664097"/>
                </a:cubicBezTo>
                <a:cubicBezTo>
                  <a:pt x="1497580" y="750746"/>
                  <a:pt x="1622039" y="788557"/>
                  <a:pt x="1708689" y="708209"/>
                </a:cubicBezTo>
                <a:cubicBezTo>
                  <a:pt x="1730745" y="687729"/>
                  <a:pt x="1752801" y="667248"/>
                  <a:pt x="1774857" y="646767"/>
                </a:cubicBezTo>
                <a:cubicBezTo>
                  <a:pt x="1779583" y="687729"/>
                  <a:pt x="1796913" y="725539"/>
                  <a:pt x="1837875" y="755473"/>
                </a:cubicBezTo>
                <a:cubicBezTo>
                  <a:pt x="1992268" y="870480"/>
                  <a:pt x="2140359" y="706634"/>
                  <a:pt x="2250640" y="571146"/>
                </a:cubicBezTo>
                <a:cubicBezTo>
                  <a:pt x="2332563" y="577448"/>
                  <a:pt x="2416061" y="527034"/>
                  <a:pt x="2409759" y="419904"/>
                </a:cubicBezTo>
                <a:close/>
              </a:path>
            </a:pathLst>
          </a:custGeom>
          <a:solidFill>
            <a:srgbClr val="FFD3D9"/>
          </a:solidFill>
          <a:ln w="15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รูปแบบอิสระ: รูปร่าง 23">
            <a:extLst>
              <a:ext uri="{FF2B5EF4-FFF2-40B4-BE49-F238E27FC236}">
                <a16:creationId xmlns:a16="http://schemas.microsoft.com/office/drawing/2014/main" id="{393E4287-1CF3-407D-9F71-8BFCAE967936}"/>
              </a:ext>
            </a:extLst>
          </p:cNvPr>
          <p:cNvSpPr/>
          <p:nvPr/>
        </p:nvSpPr>
        <p:spPr>
          <a:xfrm>
            <a:off x="6582085" y="2036001"/>
            <a:ext cx="2410605" cy="929237"/>
          </a:xfrm>
          <a:custGeom>
            <a:avLst/>
            <a:gdLst>
              <a:gd name="connsiteX0" fmla="*/ 2160396 w 2410605"/>
              <a:gd name="connsiteY0" fmla="*/ 84550 h 929237"/>
              <a:gd name="connsiteX1" fmla="*/ 2024908 w 2410605"/>
              <a:gd name="connsiteY1" fmla="*/ 180652 h 929237"/>
              <a:gd name="connsiteX2" fmla="*/ 1794894 w 2410605"/>
              <a:gd name="connsiteY2" fmla="*/ 109757 h 929237"/>
              <a:gd name="connsiteX3" fmla="*/ 1668859 w 2410605"/>
              <a:gd name="connsiteY3" fmla="*/ 193255 h 929237"/>
              <a:gd name="connsiteX4" fmla="*/ 1438845 w 2410605"/>
              <a:gd name="connsiteY4" fmla="*/ 117634 h 929237"/>
              <a:gd name="connsiteX5" fmla="*/ 1234038 w 2410605"/>
              <a:gd name="connsiteY5" fmla="*/ 259424 h 929237"/>
              <a:gd name="connsiteX6" fmla="*/ 1246641 w 2410605"/>
              <a:gd name="connsiteY6" fmla="*/ 216887 h 929237"/>
              <a:gd name="connsiteX7" fmla="*/ 1008749 w 2410605"/>
              <a:gd name="connsiteY7" fmla="*/ 34136 h 929237"/>
              <a:gd name="connsiteX8" fmla="*/ 759830 w 2410605"/>
              <a:gd name="connsiteY8" fmla="*/ 223189 h 929237"/>
              <a:gd name="connsiteX9" fmla="*/ 764556 w 2410605"/>
              <a:gd name="connsiteY9" fmla="*/ 201133 h 929237"/>
              <a:gd name="connsiteX10" fmla="*/ 493581 w 2410605"/>
              <a:gd name="connsiteY10" fmla="*/ 43589 h 929237"/>
              <a:gd name="connsiteX11" fmla="*/ 115475 w 2410605"/>
              <a:gd name="connsiteY11" fmla="*/ 467382 h 929237"/>
              <a:gd name="connsiteX12" fmla="*/ 3619 w 2410605"/>
              <a:gd name="connsiteY12" fmla="*/ 672189 h 929237"/>
              <a:gd name="connsiteX13" fmla="*/ 299801 w 2410605"/>
              <a:gd name="connsiteY13" fmla="*/ 796649 h 929237"/>
              <a:gd name="connsiteX14" fmla="*/ 313981 w 2410605"/>
              <a:gd name="connsiteY14" fmla="*/ 769867 h 929237"/>
              <a:gd name="connsiteX15" fmla="*/ 317131 w 2410605"/>
              <a:gd name="connsiteY15" fmla="*/ 774593 h 929237"/>
              <a:gd name="connsiteX16" fmla="*/ 520363 w 2410605"/>
              <a:gd name="connsiteY16" fmla="*/ 865968 h 929237"/>
              <a:gd name="connsiteX17" fmla="*/ 761406 w 2410605"/>
              <a:gd name="connsiteY17" fmla="*/ 689519 h 929237"/>
              <a:gd name="connsiteX18" fmla="*/ 750377 w 2410605"/>
              <a:gd name="connsiteY18" fmla="*/ 724179 h 929237"/>
              <a:gd name="connsiteX19" fmla="*/ 906346 w 2410605"/>
              <a:gd name="connsiteY19" fmla="*/ 928986 h 929237"/>
              <a:gd name="connsiteX20" fmla="*/ 1215132 w 2410605"/>
              <a:gd name="connsiteY20" fmla="*/ 735207 h 929237"/>
              <a:gd name="connsiteX21" fmla="*/ 1492410 w 2410605"/>
              <a:gd name="connsiteY21" fmla="*/ 851789 h 929237"/>
              <a:gd name="connsiteX22" fmla="*/ 1645228 w 2410605"/>
              <a:gd name="connsiteY22" fmla="*/ 662737 h 929237"/>
              <a:gd name="connsiteX23" fmla="*/ 1946136 w 2410605"/>
              <a:gd name="connsiteY23" fmla="*/ 761989 h 929237"/>
              <a:gd name="connsiteX24" fmla="*/ 2001277 w 2410605"/>
              <a:gd name="connsiteY24" fmla="*/ 676916 h 929237"/>
              <a:gd name="connsiteX25" fmla="*/ 2065870 w 2410605"/>
              <a:gd name="connsiteY25" fmla="*/ 713151 h 929237"/>
              <a:gd name="connsiteX26" fmla="*/ 2265951 w 2410605"/>
              <a:gd name="connsiteY26" fmla="*/ 599719 h 929237"/>
              <a:gd name="connsiteX27" fmla="*/ 2401439 w 2410605"/>
              <a:gd name="connsiteY27" fmla="*/ 267301 h 929237"/>
              <a:gd name="connsiteX28" fmla="*/ 2160396 w 2410605"/>
              <a:gd name="connsiteY28" fmla="*/ 84550 h 92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10605" h="929237">
                <a:moveTo>
                  <a:pt x="2160396" y="84550"/>
                </a:moveTo>
                <a:cubicBezTo>
                  <a:pt x="2113133" y="114483"/>
                  <a:pt x="2067445" y="145992"/>
                  <a:pt x="2024908" y="180652"/>
                </a:cubicBezTo>
                <a:cubicBezTo>
                  <a:pt x="1987098" y="100305"/>
                  <a:pt x="1875241" y="64069"/>
                  <a:pt x="1794894" y="109757"/>
                </a:cubicBezTo>
                <a:cubicBezTo>
                  <a:pt x="1750782" y="134964"/>
                  <a:pt x="1708245" y="163322"/>
                  <a:pt x="1668859" y="193255"/>
                </a:cubicBezTo>
                <a:cubicBezTo>
                  <a:pt x="1631048" y="112908"/>
                  <a:pt x="1523918" y="65645"/>
                  <a:pt x="1438845" y="117634"/>
                </a:cubicBezTo>
                <a:cubicBezTo>
                  <a:pt x="1367950" y="160171"/>
                  <a:pt x="1298631" y="207435"/>
                  <a:pt x="1234038" y="259424"/>
                </a:cubicBezTo>
                <a:cubicBezTo>
                  <a:pt x="1238764" y="245245"/>
                  <a:pt x="1243490" y="231066"/>
                  <a:pt x="1246641" y="216887"/>
                </a:cubicBezTo>
                <a:cubicBezTo>
                  <a:pt x="1287602" y="86126"/>
                  <a:pt x="1126907" y="-44636"/>
                  <a:pt x="1008749" y="34136"/>
                </a:cubicBezTo>
                <a:cubicBezTo>
                  <a:pt x="922100" y="92427"/>
                  <a:pt x="838602" y="155445"/>
                  <a:pt x="759830" y="223189"/>
                </a:cubicBezTo>
                <a:cubicBezTo>
                  <a:pt x="761406" y="215312"/>
                  <a:pt x="762981" y="207435"/>
                  <a:pt x="764556" y="201133"/>
                </a:cubicBezTo>
                <a:cubicBezTo>
                  <a:pt x="791339" y="37287"/>
                  <a:pt x="622767" y="-61966"/>
                  <a:pt x="493581" y="43589"/>
                </a:cubicBezTo>
                <a:cubicBezTo>
                  <a:pt x="347064" y="164898"/>
                  <a:pt x="219454" y="308263"/>
                  <a:pt x="115475" y="467382"/>
                </a:cubicBezTo>
                <a:cubicBezTo>
                  <a:pt x="58759" y="524098"/>
                  <a:pt x="20949" y="593417"/>
                  <a:pt x="3619" y="672189"/>
                </a:cubicBezTo>
                <a:cubicBezTo>
                  <a:pt x="-32616" y="843912"/>
                  <a:pt x="213152" y="969947"/>
                  <a:pt x="299801" y="796649"/>
                </a:cubicBezTo>
                <a:cubicBezTo>
                  <a:pt x="304528" y="787196"/>
                  <a:pt x="309254" y="779319"/>
                  <a:pt x="313981" y="769867"/>
                </a:cubicBezTo>
                <a:cubicBezTo>
                  <a:pt x="315556" y="771442"/>
                  <a:pt x="315556" y="773017"/>
                  <a:pt x="317131" y="774593"/>
                </a:cubicBezTo>
                <a:cubicBezTo>
                  <a:pt x="361244" y="842337"/>
                  <a:pt x="441591" y="872270"/>
                  <a:pt x="520363" y="865968"/>
                </a:cubicBezTo>
                <a:cubicBezTo>
                  <a:pt x="624342" y="856516"/>
                  <a:pt x="695237" y="771442"/>
                  <a:pt x="761406" y="689519"/>
                </a:cubicBezTo>
                <a:cubicBezTo>
                  <a:pt x="758254" y="700547"/>
                  <a:pt x="755104" y="711575"/>
                  <a:pt x="750377" y="724179"/>
                </a:cubicBezTo>
                <a:cubicBezTo>
                  <a:pt x="720444" y="821856"/>
                  <a:pt x="803942" y="935288"/>
                  <a:pt x="906346" y="928986"/>
                </a:cubicBezTo>
                <a:cubicBezTo>
                  <a:pt x="1054438" y="921109"/>
                  <a:pt x="1130058" y="834460"/>
                  <a:pt x="1215132" y="735207"/>
                </a:cubicBezTo>
                <a:cubicBezTo>
                  <a:pt x="1216708" y="864393"/>
                  <a:pt x="1399459" y="969947"/>
                  <a:pt x="1492410" y="851789"/>
                </a:cubicBezTo>
                <a:cubicBezTo>
                  <a:pt x="1541248" y="788772"/>
                  <a:pt x="1591662" y="724179"/>
                  <a:pt x="1645228" y="662737"/>
                </a:cubicBezTo>
                <a:cubicBezTo>
                  <a:pt x="1626322" y="823432"/>
                  <a:pt x="1859487" y="913232"/>
                  <a:pt x="1946136" y="761989"/>
                </a:cubicBezTo>
                <a:cubicBezTo>
                  <a:pt x="1963466" y="732056"/>
                  <a:pt x="1980796" y="705274"/>
                  <a:pt x="2001277" y="676916"/>
                </a:cubicBezTo>
                <a:cubicBezTo>
                  <a:pt x="2020182" y="694245"/>
                  <a:pt x="2042238" y="706849"/>
                  <a:pt x="2065870" y="713151"/>
                </a:cubicBezTo>
                <a:cubicBezTo>
                  <a:pt x="2158821" y="738358"/>
                  <a:pt x="2231291" y="681642"/>
                  <a:pt x="2265951" y="599719"/>
                </a:cubicBezTo>
                <a:cubicBezTo>
                  <a:pt x="2311639" y="489438"/>
                  <a:pt x="2357326" y="379157"/>
                  <a:pt x="2401439" y="267301"/>
                </a:cubicBezTo>
                <a:cubicBezTo>
                  <a:pt x="2453428" y="134964"/>
                  <a:pt x="2272253" y="13655"/>
                  <a:pt x="2160396" y="84550"/>
                </a:cubicBezTo>
                <a:close/>
              </a:path>
            </a:pathLst>
          </a:custGeom>
          <a:solidFill>
            <a:srgbClr val="FFD3D9"/>
          </a:solidFill>
          <a:ln w="15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รูปแบบอิสระ: รูปร่าง 24">
            <a:extLst>
              <a:ext uri="{FF2B5EF4-FFF2-40B4-BE49-F238E27FC236}">
                <a16:creationId xmlns:a16="http://schemas.microsoft.com/office/drawing/2014/main" id="{5F9C9F68-4973-423A-BF1C-D4FD8CFD1C44}"/>
              </a:ext>
            </a:extLst>
          </p:cNvPr>
          <p:cNvSpPr/>
          <p:nvPr/>
        </p:nvSpPr>
        <p:spPr>
          <a:xfrm>
            <a:off x="405707" y="1072280"/>
            <a:ext cx="2268774" cy="905159"/>
          </a:xfrm>
          <a:custGeom>
            <a:avLst/>
            <a:gdLst>
              <a:gd name="connsiteX0" fmla="*/ 2089034 w 2268774"/>
              <a:gd name="connsiteY0" fmla="*/ 157238 h 905159"/>
              <a:gd name="connsiteX1" fmla="*/ 1859019 w 2268774"/>
              <a:gd name="connsiteY1" fmla="*/ 136757 h 905159"/>
              <a:gd name="connsiteX2" fmla="*/ 1770795 w 2268774"/>
              <a:gd name="connsiteY2" fmla="*/ 226557 h 905159"/>
              <a:gd name="connsiteX3" fmla="*/ 1518724 w 2268774"/>
              <a:gd name="connsiteY3" fmla="*/ 174568 h 905159"/>
              <a:gd name="connsiteX4" fmla="*/ 1454131 w 2268774"/>
              <a:gd name="connsiteY4" fmla="*/ 239161 h 905159"/>
              <a:gd name="connsiteX5" fmla="*/ 1195759 w 2268774"/>
              <a:gd name="connsiteY5" fmla="*/ 157238 h 905159"/>
              <a:gd name="connsiteX6" fmla="*/ 1175278 w 2268774"/>
              <a:gd name="connsiteY6" fmla="*/ 179294 h 905159"/>
              <a:gd name="connsiteX7" fmla="*/ 967320 w 2268774"/>
              <a:gd name="connsiteY7" fmla="*/ 124154 h 905159"/>
              <a:gd name="connsiteX8" fmla="*/ 902727 w 2268774"/>
              <a:gd name="connsiteY8" fmla="*/ 171417 h 905159"/>
              <a:gd name="connsiteX9" fmla="*/ 759362 w 2268774"/>
              <a:gd name="connsiteY9" fmla="*/ 132031 h 905159"/>
              <a:gd name="connsiteX10" fmla="*/ 628601 w 2268774"/>
              <a:gd name="connsiteY10" fmla="*/ 188747 h 905159"/>
              <a:gd name="connsiteX11" fmla="*/ 371804 w 2268774"/>
              <a:gd name="connsiteY11" fmla="*/ 40655 h 905159"/>
              <a:gd name="connsiteX12" fmla="*/ 18905 w 2268774"/>
              <a:gd name="connsiteY12" fmla="*/ 521165 h 905159"/>
              <a:gd name="connsiteX13" fmla="*/ 236316 w 2268774"/>
              <a:gd name="connsiteY13" fmla="*/ 730698 h 905159"/>
              <a:gd name="connsiteX14" fmla="*/ 445850 w 2268774"/>
              <a:gd name="connsiteY14" fmla="*/ 781112 h 905159"/>
              <a:gd name="connsiteX15" fmla="*/ 460029 w 2268774"/>
              <a:gd name="connsiteY15" fmla="*/ 773235 h 905159"/>
              <a:gd name="connsiteX16" fmla="*/ 482085 w 2268774"/>
              <a:gd name="connsiteY16" fmla="*/ 820498 h 905159"/>
              <a:gd name="connsiteX17" fmla="*/ 671137 w 2268774"/>
              <a:gd name="connsiteY17" fmla="*/ 902421 h 905159"/>
              <a:gd name="connsiteX18" fmla="*/ 838134 w 2268774"/>
              <a:gd name="connsiteY18" fmla="*/ 801593 h 905159"/>
              <a:gd name="connsiteX19" fmla="*/ 1039791 w 2268774"/>
              <a:gd name="connsiteY19" fmla="*/ 792140 h 905159"/>
              <a:gd name="connsiteX20" fmla="*/ 1046092 w 2268774"/>
              <a:gd name="connsiteY20" fmla="*/ 784263 h 905159"/>
              <a:gd name="connsiteX21" fmla="*/ 1306040 w 2268774"/>
              <a:gd name="connsiteY21" fmla="*/ 855158 h 905159"/>
              <a:gd name="connsiteX22" fmla="*/ 1358029 w 2268774"/>
              <a:gd name="connsiteY22" fmla="*/ 796867 h 905159"/>
              <a:gd name="connsiteX23" fmla="*/ 1603798 w 2268774"/>
              <a:gd name="connsiteY23" fmla="*/ 836253 h 905159"/>
              <a:gd name="connsiteX24" fmla="*/ 1690447 w 2268774"/>
              <a:gd name="connsiteY24" fmla="*/ 748028 h 905159"/>
              <a:gd name="connsiteX25" fmla="*/ 1970876 w 2268774"/>
              <a:gd name="connsiteY25" fmla="*/ 770084 h 905159"/>
              <a:gd name="connsiteX26" fmla="*/ 2084307 w 2268774"/>
              <a:gd name="connsiteY26" fmla="*/ 593635 h 905159"/>
              <a:gd name="connsiteX27" fmla="*/ 2141023 w 2268774"/>
              <a:gd name="connsiteY27" fmla="*/ 505410 h 905159"/>
              <a:gd name="connsiteX28" fmla="*/ 2144174 w 2268774"/>
              <a:gd name="connsiteY28" fmla="*/ 499108 h 905159"/>
              <a:gd name="connsiteX29" fmla="*/ 2222946 w 2268774"/>
              <a:gd name="connsiteY29" fmla="*/ 450270 h 905159"/>
              <a:gd name="connsiteX30" fmla="*/ 2089034 w 2268774"/>
              <a:gd name="connsiteY30" fmla="*/ 157238 h 905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268774" h="905159">
                <a:moveTo>
                  <a:pt x="2089034" y="157238"/>
                </a:moveTo>
                <a:cubicBezTo>
                  <a:pt x="2037044" y="87919"/>
                  <a:pt x="1931490" y="62711"/>
                  <a:pt x="1859019" y="136757"/>
                </a:cubicBezTo>
                <a:cubicBezTo>
                  <a:pt x="1829086" y="166691"/>
                  <a:pt x="1800728" y="196624"/>
                  <a:pt x="1770795" y="226557"/>
                </a:cubicBezTo>
                <a:cubicBezTo>
                  <a:pt x="1731409" y="136757"/>
                  <a:pt x="1600647" y="95796"/>
                  <a:pt x="1518724" y="174568"/>
                </a:cubicBezTo>
                <a:cubicBezTo>
                  <a:pt x="1496668" y="196624"/>
                  <a:pt x="1474612" y="217105"/>
                  <a:pt x="1454131" y="239161"/>
                </a:cubicBezTo>
                <a:cubicBezTo>
                  <a:pt x="1432075" y="130455"/>
                  <a:pt x="1280833" y="61136"/>
                  <a:pt x="1195759" y="157238"/>
                </a:cubicBezTo>
                <a:cubicBezTo>
                  <a:pt x="1189457" y="165115"/>
                  <a:pt x="1181580" y="172992"/>
                  <a:pt x="1175278" y="179294"/>
                </a:cubicBezTo>
                <a:cubicBezTo>
                  <a:pt x="1134317" y="113126"/>
                  <a:pt x="1044517" y="75315"/>
                  <a:pt x="967320" y="124154"/>
                </a:cubicBezTo>
                <a:cubicBezTo>
                  <a:pt x="945264" y="138333"/>
                  <a:pt x="923208" y="154087"/>
                  <a:pt x="902727" y="171417"/>
                </a:cubicBezTo>
                <a:cubicBezTo>
                  <a:pt x="864917" y="138333"/>
                  <a:pt x="812927" y="119427"/>
                  <a:pt x="759362" y="132031"/>
                </a:cubicBezTo>
                <a:cubicBezTo>
                  <a:pt x="712099" y="143059"/>
                  <a:pt x="667987" y="163540"/>
                  <a:pt x="628601" y="188747"/>
                </a:cubicBezTo>
                <a:cubicBezTo>
                  <a:pt x="683741" y="40655"/>
                  <a:pt x="472632" y="-60173"/>
                  <a:pt x="371804" y="40655"/>
                </a:cubicBezTo>
                <a:cubicBezTo>
                  <a:pt x="230014" y="182445"/>
                  <a:pt x="110281" y="343140"/>
                  <a:pt x="18905" y="521165"/>
                </a:cubicBezTo>
                <a:cubicBezTo>
                  <a:pt x="-59867" y="672407"/>
                  <a:pt x="126035" y="807895"/>
                  <a:pt x="236316" y="730698"/>
                </a:cubicBezTo>
                <a:cubicBezTo>
                  <a:pt x="278853" y="795291"/>
                  <a:pt x="374955" y="815772"/>
                  <a:pt x="445850" y="781112"/>
                </a:cubicBezTo>
                <a:cubicBezTo>
                  <a:pt x="450576" y="777961"/>
                  <a:pt x="455302" y="776386"/>
                  <a:pt x="460029" y="773235"/>
                </a:cubicBezTo>
                <a:cubicBezTo>
                  <a:pt x="464755" y="788989"/>
                  <a:pt x="472632" y="804744"/>
                  <a:pt x="482085" y="820498"/>
                </a:cubicBezTo>
                <a:cubicBezTo>
                  <a:pt x="521471" y="883516"/>
                  <a:pt x="597092" y="915025"/>
                  <a:pt x="671137" y="902421"/>
                </a:cubicBezTo>
                <a:cubicBezTo>
                  <a:pt x="743608" y="889818"/>
                  <a:pt x="795597" y="852007"/>
                  <a:pt x="838134" y="801593"/>
                </a:cubicBezTo>
                <a:cubicBezTo>
                  <a:pt x="894850" y="848856"/>
                  <a:pt x="979924" y="858309"/>
                  <a:pt x="1039791" y="792140"/>
                </a:cubicBezTo>
                <a:cubicBezTo>
                  <a:pt x="1041366" y="788989"/>
                  <a:pt x="1044517" y="787414"/>
                  <a:pt x="1046092" y="784263"/>
                </a:cubicBezTo>
                <a:cubicBezTo>
                  <a:pt x="1068149" y="891393"/>
                  <a:pt x="1230419" y="941807"/>
                  <a:pt x="1306040" y="855158"/>
                </a:cubicBezTo>
                <a:cubicBezTo>
                  <a:pt x="1323370" y="836253"/>
                  <a:pt x="1340700" y="815772"/>
                  <a:pt x="1358029" y="796867"/>
                </a:cubicBezTo>
                <a:cubicBezTo>
                  <a:pt x="1403717" y="878789"/>
                  <a:pt x="1526602" y="913449"/>
                  <a:pt x="1603798" y="836253"/>
                </a:cubicBezTo>
                <a:lnTo>
                  <a:pt x="1690447" y="748028"/>
                </a:lnTo>
                <a:cubicBezTo>
                  <a:pt x="1729833" y="850432"/>
                  <a:pt x="1898405" y="881940"/>
                  <a:pt x="1970876" y="770084"/>
                </a:cubicBezTo>
                <a:cubicBezTo>
                  <a:pt x="2008686" y="711793"/>
                  <a:pt x="2046497" y="653502"/>
                  <a:pt x="2084307" y="593635"/>
                </a:cubicBezTo>
                <a:cubicBezTo>
                  <a:pt x="2103213" y="563701"/>
                  <a:pt x="2122118" y="535344"/>
                  <a:pt x="2141023" y="505410"/>
                </a:cubicBezTo>
                <a:cubicBezTo>
                  <a:pt x="2142599" y="503835"/>
                  <a:pt x="2142599" y="502259"/>
                  <a:pt x="2144174" y="499108"/>
                </a:cubicBezTo>
                <a:cubicBezTo>
                  <a:pt x="2170957" y="494382"/>
                  <a:pt x="2199315" y="478628"/>
                  <a:pt x="2222946" y="450270"/>
                </a:cubicBezTo>
                <a:cubicBezTo>
                  <a:pt x="2331651" y="322659"/>
                  <a:pt x="2230823" y="146210"/>
                  <a:pt x="2089034" y="157238"/>
                </a:cubicBezTo>
                <a:close/>
              </a:path>
            </a:pathLst>
          </a:custGeom>
          <a:solidFill>
            <a:srgbClr val="FFD3D9"/>
          </a:solidFill>
          <a:ln w="15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รูปแบบอิสระ: รูปร่าง 25">
            <a:extLst>
              <a:ext uri="{FF2B5EF4-FFF2-40B4-BE49-F238E27FC236}">
                <a16:creationId xmlns:a16="http://schemas.microsoft.com/office/drawing/2014/main" id="{38514ABC-EE7D-4585-A35F-C42535B4770A}"/>
              </a:ext>
            </a:extLst>
          </p:cNvPr>
          <p:cNvSpPr/>
          <p:nvPr/>
        </p:nvSpPr>
        <p:spPr>
          <a:xfrm>
            <a:off x="631063" y="3225641"/>
            <a:ext cx="2269160" cy="900438"/>
          </a:xfrm>
          <a:custGeom>
            <a:avLst/>
            <a:gdLst>
              <a:gd name="connsiteX0" fmla="*/ 2229666 w 2269160"/>
              <a:gd name="connsiteY0" fmla="*/ 406975 h 900438"/>
              <a:gd name="connsiteX1" fmla="*/ 2196582 w 2269160"/>
              <a:gd name="connsiteY1" fmla="*/ 369165 h 900438"/>
              <a:gd name="connsiteX2" fmla="*/ 2224940 w 2269160"/>
              <a:gd name="connsiteY2" fmla="*/ 260459 h 900438"/>
              <a:gd name="connsiteX3" fmla="*/ 1960266 w 2269160"/>
              <a:gd name="connsiteY3" fmla="*/ 106066 h 900438"/>
              <a:gd name="connsiteX4" fmla="*/ 1802722 w 2269160"/>
              <a:gd name="connsiteY4" fmla="*/ 247856 h 900438"/>
              <a:gd name="connsiteX5" fmla="*/ 1816901 w 2269160"/>
              <a:gd name="connsiteY5" fmla="*/ 210045 h 900438"/>
              <a:gd name="connsiteX6" fmla="*/ 1583736 w 2269160"/>
              <a:gd name="connsiteY6" fmla="*/ 30445 h 900438"/>
              <a:gd name="connsiteX7" fmla="*/ 1419890 w 2269160"/>
              <a:gd name="connsiteY7" fmla="*/ 156480 h 900438"/>
              <a:gd name="connsiteX8" fmla="*/ 1181999 w 2269160"/>
              <a:gd name="connsiteY8" fmla="*/ 22568 h 900438"/>
              <a:gd name="connsiteX9" fmla="*/ 1032332 w 2269160"/>
              <a:gd name="connsiteY9" fmla="*/ 137575 h 900438"/>
              <a:gd name="connsiteX10" fmla="*/ 983493 w 2269160"/>
              <a:gd name="connsiteY10" fmla="*/ 52501 h 900438"/>
              <a:gd name="connsiteX11" fmla="*/ 759781 w 2269160"/>
              <a:gd name="connsiteY11" fmla="*/ 52501 h 900438"/>
              <a:gd name="connsiteX12" fmla="*/ 655802 w 2269160"/>
              <a:gd name="connsiteY12" fmla="*/ 176961 h 900438"/>
              <a:gd name="connsiteX13" fmla="*/ 387977 w 2269160"/>
              <a:gd name="connsiteY13" fmla="*/ 72982 h 900438"/>
              <a:gd name="connsiteX14" fmla="*/ 24050 w 2269160"/>
              <a:gd name="connsiteY14" fmla="*/ 561368 h 900438"/>
              <a:gd name="connsiteX15" fmla="*/ 268243 w 2269160"/>
              <a:gd name="connsiteY15" fmla="*/ 756723 h 900438"/>
              <a:gd name="connsiteX16" fmla="*/ 517163 w 2269160"/>
              <a:gd name="connsiteY16" fmla="*/ 778779 h 900438"/>
              <a:gd name="connsiteX17" fmla="*/ 580181 w 2269160"/>
              <a:gd name="connsiteY17" fmla="*/ 717337 h 900438"/>
              <a:gd name="connsiteX18" fmla="*/ 581756 w 2269160"/>
              <a:gd name="connsiteY18" fmla="*/ 744119 h 900438"/>
              <a:gd name="connsiteX19" fmla="*/ 876363 w 2269160"/>
              <a:gd name="connsiteY19" fmla="*/ 824467 h 900438"/>
              <a:gd name="connsiteX20" fmla="*/ 991370 w 2269160"/>
              <a:gd name="connsiteY20" fmla="*/ 657470 h 900438"/>
              <a:gd name="connsiteX21" fmla="*/ 986644 w 2269160"/>
              <a:gd name="connsiteY21" fmla="*/ 692130 h 900438"/>
              <a:gd name="connsiteX22" fmla="*/ 1276525 w 2269160"/>
              <a:gd name="connsiteY22" fmla="*/ 813439 h 900438"/>
              <a:gd name="connsiteX23" fmla="*/ 1352146 w 2269160"/>
              <a:gd name="connsiteY23" fmla="*/ 709460 h 900438"/>
              <a:gd name="connsiteX24" fmla="*/ 1500238 w 2269160"/>
              <a:gd name="connsiteY24" fmla="*/ 846523 h 900438"/>
              <a:gd name="connsiteX25" fmla="*/ 1763336 w 2269160"/>
              <a:gd name="connsiteY25" fmla="*/ 717337 h 900438"/>
              <a:gd name="connsiteX26" fmla="*/ 2032736 w 2269160"/>
              <a:gd name="connsiteY26" fmla="*/ 781930 h 900438"/>
              <a:gd name="connsiteX27" fmla="*/ 2108358 w 2269160"/>
              <a:gd name="connsiteY27" fmla="*/ 703158 h 900438"/>
              <a:gd name="connsiteX28" fmla="*/ 2109933 w 2269160"/>
              <a:gd name="connsiteY28" fmla="*/ 703158 h 900438"/>
              <a:gd name="connsiteX29" fmla="*/ 2269052 w 2269160"/>
              <a:gd name="connsiteY29" fmla="*/ 544039 h 900438"/>
              <a:gd name="connsiteX30" fmla="*/ 2229666 w 2269160"/>
              <a:gd name="connsiteY30" fmla="*/ 406975 h 90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269160" h="900438">
                <a:moveTo>
                  <a:pt x="2229666" y="406975"/>
                </a:moveTo>
                <a:cubicBezTo>
                  <a:pt x="2220214" y="392796"/>
                  <a:pt x="2209186" y="380193"/>
                  <a:pt x="2196582" y="369165"/>
                </a:cubicBezTo>
                <a:cubicBezTo>
                  <a:pt x="2207610" y="332929"/>
                  <a:pt x="2217063" y="296694"/>
                  <a:pt x="2224940" y="260459"/>
                </a:cubicBezTo>
                <a:cubicBezTo>
                  <a:pt x="2261175" y="102915"/>
                  <a:pt x="2078424" y="512"/>
                  <a:pt x="1960266" y="106066"/>
                </a:cubicBezTo>
                <a:cubicBezTo>
                  <a:pt x="1908277" y="153329"/>
                  <a:pt x="1854712" y="200593"/>
                  <a:pt x="1802722" y="247856"/>
                </a:cubicBezTo>
                <a:cubicBezTo>
                  <a:pt x="1807448" y="235252"/>
                  <a:pt x="1812175" y="222649"/>
                  <a:pt x="1816901" y="210045"/>
                </a:cubicBezTo>
                <a:cubicBezTo>
                  <a:pt x="1864164" y="80859"/>
                  <a:pt x="1695592" y="-40450"/>
                  <a:pt x="1583736" y="30445"/>
                </a:cubicBezTo>
                <a:cubicBezTo>
                  <a:pt x="1525445" y="68255"/>
                  <a:pt x="1470304" y="110792"/>
                  <a:pt x="1419890" y="156480"/>
                </a:cubicBezTo>
                <a:cubicBezTo>
                  <a:pt x="1416739" y="46199"/>
                  <a:pt x="1284402" y="-43601"/>
                  <a:pt x="1181999" y="22568"/>
                </a:cubicBezTo>
                <a:cubicBezTo>
                  <a:pt x="1128434" y="57227"/>
                  <a:pt x="1078020" y="96613"/>
                  <a:pt x="1032332" y="137575"/>
                </a:cubicBezTo>
                <a:cubicBezTo>
                  <a:pt x="1022879" y="109217"/>
                  <a:pt x="1007125" y="80859"/>
                  <a:pt x="983493" y="52501"/>
                </a:cubicBezTo>
                <a:cubicBezTo>
                  <a:pt x="933079" y="-8941"/>
                  <a:pt x="810195" y="-10517"/>
                  <a:pt x="759781" y="52501"/>
                </a:cubicBezTo>
                <a:cubicBezTo>
                  <a:pt x="725121" y="95038"/>
                  <a:pt x="690461" y="135999"/>
                  <a:pt x="655802" y="176961"/>
                </a:cubicBezTo>
                <a:cubicBezTo>
                  <a:pt x="643198" y="54077"/>
                  <a:pt x="485654" y="-34148"/>
                  <a:pt x="387977" y="72982"/>
                </a:cubicBezTo>
                <a:cubicBezTo>
                  <a:pt x="250914" y="224224"/>
                  <a:pt x="129605" y="388070"/>
                  <a:pt x="24050" y="561368"/>
                </a:cubicBezTo>
                <a:cubicBezTo>
                  <a:pt x="-73627" y="722063"/>
                  <a:pt x="150085" y="868579"/>
                  <a:pt x="268243" y="756723"/>
                </a:cubicBezTo>
                <a:cubicBezTo>
                  <a:pt x="320233" y="829193"/>
                  <a:pt x="449419" y="843372"/>
                  <a:pt x="517163" y="778779"/>
                </a:cubicBezTo>
                <a:cubicBezTo>
                  <a:pt x="537644" y="758298"/>
                  <a:pt x="558124" y="737817"/>
                  <a:pt x="580181" y="717337"/>
                </a:cubicBezTo>
                <a:cubicBezTo>
                  <a:pt x="580181" y="726789"/>
                  <a:pt x="581756" y="736242"/>
                  <a:pt x="581756" y="744119"/>
                </a:cubicBezTo>
                <a:cubicBezTo>
                  <a:pt x="597510" y="900088"/>
                  <a:pt x="784988" y="961530"/>
                  <a:pt x="876363" y="824467"/>
                </a:cubicBezTo>
                <a:cubicBezTo>
                  <a:pt x="914174" y="769326"/>
                  <a:pt x="951984" y="712611"/>
                  <a:pt x="991370" y="657470"/>
                </a:cubicBezTo>
                <a:cubicBezTo>
                  <a:pt x="989795" y="668498"/>
                  <a:pt x="988220" y="679526"/>
                  <a:pt x="986644" y="692130"/>
                </a:cubicBezTo>
                <a:cubicBezTo>
                  <a:pt x="963012" y="868579"/>
                  <a:pt x="1166244" y="967832"/>
                  <a:pt x="1276525" y="813439"/>
                </a:cubicBezTo>
                <a:cubicBezTo>
                  <a:pt x="1301732" y="778779"/>
                  <a:pt x="1326939" y="744119"/>
                  <a:pt x="1352146" y="709460"/>
                </a:cubicBezTo>
                <a:cubicBezTo>
                  <a:pt x="1367901" y="778779"/>
                  <a:pt x="1412013" y="835495"/>
                  <a:pt x="1500238" y="846523"/>
                </a:cubicBezTo>
                <a:cubicBezTo>
                  <a:pt x="1602641" y="859127"/>
                  <a:pt x="1687715" y="789807"/>
                  <a:pt x="1763336" y="717337"/>
                </a:cubicBezTo>
                <a:cubicBezTo>
                  <a:pt x="1796420" y="815014"/>
                  <a:pt x="1952389" y="865428"/>
                  <a:pt x="2032736" y="781930"/>
                </a:cubicBezTo>
                <a:cubicBezTo>
                  <a:pt x="2057943" y="755147"/>
                  <a:pt x="2083150" y="728365"/>
                  <a:pt x="2108358" y="703158"/>
                </a:cubicBezTo>
                <a:cubicBezTo>
                  <a:pt x="2108358" y="703158"/>
                  <a:pt x="2109933" y="703158"/>
                  <a:pt x="2109933" y="703158"/>
                </a:cubicBezTo>
                <a:cubicBezTo>
                  <a:pt x="2204460" y="703158"/>
                  <a:pt x="2256449" y="630688"/>
                  <a:pt x="2269052" y="544039"/>
                </a:cubicBezTo>
                <a:cubicBezTo>
                  <a:pt x="2270628" y="495200"/>
                  <a:pt x="2254874" y="447937"/>
                  <a:pt x="2229666" y="406975"/>
                </a:cubicBezTo>
                <a:close/>
              </a:path>
            </a:pathLst>
          </a:custGeom>
          <a:solidFill>
            <a:srgbClr val="FFD3D9"/>
          </a:solidFill>
          <a:ln w="15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7" name="กลุ่ม 26">
            <a:extLst>
              <a:ext uri="{FF2B5EF4-FFF2-40B4-BE49-F238E27FC236}">
                <a16:creationId xmlns:a16="http://schemas.microsoft.com/office/drawing/2014/main" id="{0980945F-3860-4492-9BBA-39261F82BB4D}"/>
              </a:ext>
            </a:extLst>
          </p:cNvPr>
          <p:cNvGrpSpPr/>
          <p:nvPr/>
        </p:nvGrpSpPr>
        <p:grpSpPr>
          <a:xfrm>
            <a:off x="4276496" y="1141368"/>
            <a:ext cx="1423241" cy="1198762"/>
            <a:chOff x="4669335" y="1225097"/>
            <a:chExt cx="1423241" cy="1198762"/>
          </a:xfrm>
        </p:grpSpPr>
        <p:sp>
          <p:nvSpPr>
            <p:cNvPr id="28" name="รูปแบบอิสระ: รูปร่าง 27">
              <a:extLst>
                <a:ext uri="{FF2B5EF4-FFF2-40B4-BE49-F238E27FC236}">
                  <a16:creationId xmlns:a16="http://schemas.microsoft.com/office/drawing/2014/main" id="{0747B19B-C38F-486F-856E-1B772223B81A}"/>
                </a:ext>
              </a:extLst>
            </p:cNvPr>
            <p:cNvSpPr/>
            <p:nvPr/>
          </p:nvSpPr>
          <p:spPr>
            <a:xfrm>
              <a:off x="4961871" y="1225097"/>
              <a:ext cx="1130705" cy="981974"/>
            </a:xfrm>
            <a:custGeom>
              <a:avLst/>
              <a:gdLst>
                <a:gd name="connsiteX0" fmla="*/ 1082823 w 1130705"/>
                <a:gd name="connsiteY0" fmla="*/ 258619 h 981974"/>
                <a:gd name="connsiteX1" fmla="*/ 1100153 w 1130705"/>
                <a:gd name="connsiteY1" fmla="*/ 576858 h 981974"/>
                <a:gd name="connsiteX2" fmla="*/ 895345 w 1130705"/>
                <a:gd name="connsiteY2" fmla="*/ 835230 h 981974"/>
                <a:gd name="connsiteX3" fmla="*/ 707868 w 1130705"/>
                <a:gd name="connsiteY3" fmla="*/ 954963 h 981974"/>
                <a:gd name="connsiteX4" fmla="*/ 517240 w 1130705"/>
                <a:gd name="connsiteY4" fmla="*/ 981746 h 981974"/>
                <a:gd name="connsiteX5" fmla="*/ 224208 w 1130705"/>
                <a:gd name="connsiteY5" fmla="*/ 915577 h 981974"/>
                <a:gd name="connsiteX6" fmla="*/ 28853 w 1130705"/>
                <a:gd name="connsiteY6" fmla="*/ 348419 h 981974"/>
                <a:gd name="connsiteX7" fmla="*/ 537721 w 1130705"/>
                <a:gd name="connsiteY7" fmla="*/ 247 h 981974"/>
                <a:gd name="connsiteX8" fmla="*/ 1101728 w 1130705"/>
                <a:gd name="connsiteY8" fmla="*/ 280675 h 98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05" h="981974">
                  <a:moveTo>
                    <a:pt x="1082823" y="258619"/>
                  </a:moveTo>
                  <a:cubicBezTo>
                    <a:pt x="1144265" y="349994"/>
                    <a:pt x="1142690" y="474454"/>
                    <a:pt x="1100153" y="576858"/>
                  </a:cubicBezTo>
                  <a:cubicBezTo>
                    <a:pt x="1057616" y="679261"/>
                    <a:pt x="978844" y="762760"/>
                    <a:pt x="895345" y="835230"/>
                  </a:cubicBezTo>
                  <a:cubicBezTo>
                    <a:pt x="838630" y="884069"/>
                    <a:pt x="778763" y="929756"/>
                    <a:pt x="707868" y="954963"/>
                  </a:cubicBezTo>
                  <a:cubicBezTo>
                    <a:pt x="648002" y="977019"/>
                    <a:pt x="581833" y="983321"/>
                    <a:pt x="517240" y="981746"/>
                  </a:cubicBezTo>
                  <a:cubicBezTo>
                    <a:pt x="416412" y="981746"/>
                    <a:pt x="312433" y="964416"/>
                    <a:pt x="224208" y="915577"/>
                  </a:cubicBezTo>
                  <a:cubicBezTo>
                    <a:pt x="33580" y="810023"/>
                    <a:pt x="-48343" y="551651"/>
                    <a:pt x="28853" y="348419"/>
                  </a:cubicBezTo>
                  <a:cubicBezTo>
                    <a:pt x="106050" y="143612"/>
                    <a:pt x="320310" y="6548"/>
                    <a:pt x="537721" y="247"/>
                  </a:cubicBezTo>
                  <a:cubicBezTo>
                    <a:pt x="755131" y="-6055"/>
                    <a:pt x="967816" y="108952"/>
                    <a:pt x="1101728" y="280675"/>
                  </a:cubicBezTo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รูปแบบอิสระ: รูปร่าง 28">
              <a:extLst>
                <a:ext uri="{FF2B5EF4-FFF2-40B4-BE49-F238E27FC236}">
                  <a16:creationId xmlns:a16="http://schemas.microsoft.com/office/drawing/2014/main" id="{6535D18D-B7B1-40CD-81BA-7ACA6B24474F}"/>
                </a:ext>
              </a:extLst>
            </p:cNvPr>
            <p:cNvSpPr/>
            <p:nvPr/>
          </p:nvSpPr>
          <p:spPr>
            <a:xfrm>
              <a:off x="5228616" y="1516800"/>
              <a:ext cx="713674" cy="512018"/>
            </a:xfrm>
            <a:custGeom>
              <a:avLst/>
              <a:gdLst>
                <a:gd name="connsiteX0" fmla="*/ 0 w 713674"/>
                <a:gd name="connsiteY0" fmla="*/ 0 h 512018"/>
                <a:gd name="connsiteX1" fmla="*/ 713674 w 713674"/>
                <a:gd name="connsiteY1" fmla="*/ 0 h 512018"/>
                <a:gd name="connsiteX2" fmla="*/ 713674 w 713674"/>
                <a:gd name="connsiteY2" fmla="*/ 512018 h 512018"/>
                <a:gd name="connsiteX3" fmla="*/ 0 w 713674"/>
                <a:gd name="connsiteY3" fmla="*/ 512018 h 5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674" h="512018">
                  <a:moveTo>
                    <a:pt x="0" y="0"/>
                  </a:moveTo>
                  <a:lnTo>
                    <a:pt x="713674" y="0"/>
                  </a:lnTo>
                  <a:lnTo>
                    <a:pt x="713674" y="512018"/>
                  </a:lnTo>
                  <a:lnTo>
                    <a:pt x="0" y="512018"/>
                  </a:lnTo>
                  <a:close/>
                </a:path>
              </a:pathLst>
            </a:custGeom>
            <a:noFill/>
            <a:ln w="157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รูปแบบอิสระ: รูปร่าง 29">
              <a:extLst>
                <a:ext uri="{FF2B5EF4-FFF2-40B4-BE49-F238E27FC236}">
                  <a16:creationId xmlns:a16="http://schemas.microsoft.com/office/drawing/2014/main" id="{D5B3D89E-98C2-478A-88A1-0403FBD80A7B}"/>
                </a:ext>
              </a:extLst>
            </p:cNvPr>
            <p:cNvSpPr/>
            <p:nvPr/>
          </p:nvSpPr>
          <p:spPr>
            <a:xfrm>
              <a:off x="4669335" y="2343906"/>
              <a:ext cx="77196" cy="79953"/>
            </a:xfrm>
            <a:custGeom>
              <a:avLst/>
              <a:gdLst>
                <a:gd name="connsiteX0" fmla="*/ 75621 w 77196"/>
                <a:gd name="connsiteY0" fmla="*/ 29933 h 79953"/>
                <a:gd name="connsiteX1" fmla="*/ 66169 w 77196"/>
                <a:gd name="connsiteY1" fmla="*/ 14179 h 79953"/>
                <a:gd name="connsiteX2" fmla="*/ 58291 w 77196"/>
                <a:gd name="connsiteY2" fmla="*/ 7877 h 79953"/>
                <a:gd name="connsiteX3" fmla="*/ 48839 w 77196"/>
                <a:gd name="connsiteY3" fmla="*/ 3151 h 79953"/>
                <a:gd name="connsiteX4" fmla="*/ 45688 w 77196"/>
                <a:gd name="connsiteY4" fmla="*/ 1575 h 79953"/>
                <a:gd name="connsiteX5" fmla="*/ 36235 w 77196"/>
                <a:gd name="connsiteY5" fmla="*/ 0 h 79953"/>
                <a:gd name="connsiteX6" fmla="*/ 17330 w 77196"/>
                <a:gd name="connsiteY6" fmla="*/ 6302 h 79953"/>
                <a:gd name="connsiteX7" fmla="*/ 4726 w 77196"/>
                <a:gd name="connsiteY7" fmla="*/ 20481 h 79953"/>
                <a:gd name="connsiteX8" fmla="*/ 0 w 77196"/>
                <a:gd name="connsiteY8" fmla="*/ 39386 h 79953"/>
                <a:gd name="connsiteX9" fmla="*/ 0 w 77196"/>
                <a:gd name="connsiteY9" fmla="*/ 42537 h 79953"/>
                <a:gd name="connsiteX10" fmla="*/ 1576 w 77196"/>
                <a:gd name="connsiteY10" fmla="*/ 51990 h 79953"/>
                <a:gd name="connsiteX11" fmla="*/ 28358 w 77196"/>
                <a:gd name="connsiteY11" fmla="*/ 78772 h 79953"/>
                <a:gd name="connsiteX12" fmla="*/ 37810 w 77196"/>
                <a:gd name="connsiteY12" fmla="*/ 78772 h 79953"/>
                <a:gd name="connsiteX13" fmla="*/ 47263 w 77196"/>
                <a:gd name="connsiteY13" fmla="*/ 75621 h 79953"/>
                <a:gd name="connsiteX14" fmla="*/ 53565 w 77196"/>
                <a:gd name="connsiteY14" fmla="*/ 69319 h 79953"/>
                <a:gd name="connsiteX15" fmla="*/ 55140 w 77196"/>
                <a:gd name="connsiteY15" fmla="*/ 66169 h 79953"/>
                <a:gd name="connsiteX16" fmla="*/ 66169 w 77196"/>
                <a:gd name="connsiteY16" fmla="*/ 63018 h 79953"/>
                <a:gd name="connsiteX17" fmla="*/ 77196 w 77196"/>
                <a:gd name="connsiteY17" fmla="*/ 48839 h 79953"/>
                <a:gd name="connsiteX18" fmla="*/ 75621 w 77196"/>
                <a:gd name="connsiteY18" fmla="*/ 29933 h 7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7196" h="79953">
                  <a:moveTo>
                    <a:pt x="75621" y="29933"/>
                  </a:moveTo>
                  <a:cubicBezTo>
                    <a:pt x="74046" y="23632"/>
                    <a:pt x="70895" y="18905"/>
                    <a:pt x="66169" y="14179"/>
                  </a:cubicBezTo>
                  <a:cubicBezTo>
                    <a:pt x="64593" y="12604"/>
                    <a:pt x="61442" y="9453"/>
                    <a:pt x="58291" y="7877"/>
                  </a:cubicBezTo>
                  <a:cubicBezTo>
                    <a:pt x="55140" y="6302"/>
                    <a:pt x="51989" y="4726"/>
                    <a:pt x="48839" y="3151"/>
                  </a:cubicBezTo>
                  <a:cubicBezTo>
                    <a:pt x="47263" y="3151"/>
                    <a:pt x="45688" y="1575"/>
                    <a:pt x="45688" y="1575"/>
                  </a:cubicBezTo>
                  <a:cubicBezTo>
                    <a:pt x="42537" y="1575"/>
                    <a:pt x="39386" y="0"/>
                    <a:pt x="36235" y="0"/>
                  </a:cubicBezTo>
                  <a:cubicBezTo>
                    <a:pt x="29933" y="0"/>
                    <a:pt x="23632" y="1575"/>
                    <a:pt x="17330" y="6302"/>
                  </a:cubicBezTo>
                  <a:cubicBezTo>
                    <a:pt x="12603" y="9453"/>
                    <a:pt x="7877" y="14179"/>
                    <a:pt x="4726" y="20481"/>
                  </a:cubicBezTo>
                  <a:cubicBezTo>
                    <a:pt x="1576" y="26783"/>
                    <a:pt x="0" y="31509"/>
                    <a:pt x="0" y="39386"/>
                  </a:cubicBezTo>
                  <a:cubicBezTo>
                    <a:pt x="0" y="40961"/>
                    <a:pt x="0" y="40961"/>
                    <a:pt x="0" y="42537"/>
                  </a:cubicBezTo>
                  <a:cubicBezTo>
                    <a:pt x="0" y="45688"/>
                    <a:pt x="0" y="48839"/>
                    <a:pt x="1576" y="51990"/>
                  </a:cubicBezTo>
                  <a:cubicBezTo>
                    <a:pt x="4726" y="64593"/>
                    <a:pt x="14179" y="75621"/>
                    <a:pt x="28358" y="78772"/>
                  </a:cubicBezTo>
                  <a:cubicBezTo>
                    <a:pt x="31509" y="80347"/>
                    <a:pt x="34660" y="80347"/>
                    <a:pt x="37810" y="78772"/>
                  </a:cubicBezTo>
                  <a:cubicBezTo>
                    <a:pt x="40962" y="78772"/>
                    <a:pt x="44112" y="77197"/>
                    <a:pt x="47263" y="75621"/>
                  </a:cubicBezTo>
                  <a:cubicBezTo>
                    <a:pt x="50414" y="74046"/>
                    <a:pt x="51989" y="72470"/>
                    <a:pt x="53565" y="69319"/>
                  </a:cubicBezTo>
                  <a:cubicBezTo>
                    <a:pt x="53565" y="67744"/>
                    <a:pt x="55140" y="67744"/>
                    <a:pt x="55140" y="66169"/>
                  </a:cubicBezTo>
                  <a:cubicBezTo>
                    <a:pt x="58291" y="66169"/>
                    <a:pt x="63018" y="64593"/>
                    <a:pt x="66169" y="63018"/>
                  </a:cubicBezTo>
                  <a:cubicBezTo>
                    <a:pt x="70895" y="59867"/>
                    <a:pt x="75621" y="55140"/>
                    <a:pt x="77196" y="48839"/>
                  </a:cubicBezTo>
                  <a:cubicBezTo>
                    <a:pt x="77196" y="44112"/>
                    <a:pt x="77196" y="36235"/>
                    <a:pt x="75621" y="29933"/>
                  </a:cubicBezTo>
                  <a:close/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กราฟิก 1">
              <a:extLst>
                <a:ext uri="{FF2B5EF4-FFF2-40B4-BE49-F238E27FC236}">
                  <a16:creationId xmlns:a16="http://schemas.microsoft.com/office/drawing/2014/main" id="{8D32B0FC-10D3-4385-A4F3-4ED63B3F0EDF}"/>
                </a:ext>
              </a:extLst>
            </p:cNvPr>
            <p:cNvGrpSpPr/>
            <p:nvPr/>
          </p:nvGrpSpPr>
          <p:grpSpPr>
            <a:xfrm>
              <a:off x="4866042" y="2143276"/>
              <a:ext cx="132518" cy="127341"/>
              <a:chOff x="4866042" y="2143276"/>
              <a:chExt cx="132518" cy="127341"/>
            </a:xfrm>
            <a:solidFill>
              <a:srgbClr val="FEB560"/>
            </a:solidFill>
          </p:grpSpPr>
          <p:sp>
            <p:nvSpPr>
              <p:cNvPr id="32" name="รูปแบบอิสระ: รูปร่าง 31">
                <a:extLst>
                  <a:ext uri="{FF2B5EF4-FFF2-40B4-BE49-F238E27FC236}">
                    <a16:creationId xmlns:a16="http://schemas.microsoft.com/office/drawing/2014/main" id="{0F1DEF57-C81A-491D-9B0E-DFB49ECEB686}"/>
                  </a:ext>
                </a:extLst>
              </p:cNvPr>
              <p:cNvSpPr/>
              <p:nvPr/>
            </p:nvSpPr>
            <p:spPr>
              <a:xfrm>
                <a:off x="4866042" y="2143276"/>
                <a:ext cx="132518" cy="127341"/>
              </a:xfrm>
              <a:custGeom>
                <a:avLst/>
                <a:gdLst>
                  <a:gd name="connsiteX0" fmla="*/ 130984 w 132518"/>
                  <a:gd name="connsiteY0" fmla="*/ 46237 h 127341"/>
                  <a:gd name="connsiteX1" fmla="*/ 101050 w 132518"/>
                  <a:gd name="connsiteY1" fmla="*/ 8426 h 127341"/>
                  <a:gd name="connsiteX2" fmla="*/ 52212 w 132518"/>
                  <a:gd name="connsiteY2" fmla="*/ 549 h 127341"/>
                  <a:gd name="connsiteX3" fmla="*/ 14401 w 132518"/>
                  <a:gd name="connsiteY3" fmla="*/ 21030 h 127341"/>
                  <a:gd name="connsiteX4" fmla="*/ 1798 w 132518"/>
                  <a:gd name="connsiteY4" fmla="*/ 74595 h 127341"/>
                  <a:gd name="connsiteX5" fmla="*/ 99475 w 132518"/>
                  <a:gd name="connsiteY5" fmla="*/ 120282 h 127341"/>
                  <a:gd name="connsiteX6" fmla="*/ 108928 w 132518"/>
                  <a:gd name="connsiteY6" fmla="*/ 107679 h 127341"/>
                  <a:gd name="connsiteX7" fmla="*/ 113654 w 132518"/>
                  <a:gd name="connsiteY7" fmla="*/ 102953 h 127341"/>
                  <a:gd name="connsiteX8" fmla="*/ 130984 w 132518"/>
                  <a:gd name="connsiteY8" fmla="*/ 46237 h 127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2518" h="127341">
                    <a:moveTo>
                      <a:pt x="130984" y="46237"/>
                    </a:moveTo>
                    <a:cubicBezTo>
                      <a:pt x="127833" y="30482"/>
                      <a:pt x="115229" y="16303"/>
                      <a:pt x="101050" y="8426"/>
                    </a:cubicBezTo>
                    <a:cubicBezTo>
                      <a:pt x="85296" y="549"/>
                      <a:pt x="69542" y="-1026"/>
                      <a:pt x="52212" y="549"/>
                    </a:cubicBezTo>
                    <a:cubicBezTo>
                      <a:pt x="38033" y="2124"/>
                      <a:pt x="23854" y="10002"/>
                      <a:pt x="14401" y="21030"/>
                    </a:cubicBezTo>
                    <a:cubicBezTo>
                      <a:pt x="1798" y="36784"/>
                      <a:pt x="-2929" y="55689"/>
                      <a:pt x="1798" y="74595"/>
                    </a:cubicBezTo>
                    <a:cubicBezTo>
                      <a:pt x="12826" y="113981"/>
                      <a:pt x="61664" y="140763"/>
                      <a:pt x="99475" y="120282"/>
                    </a:cubicBezTo>
                    <a:cubicBezTo>
                      <a:pt x="104202" y="117132"/>
                      <a:pt x="107352" y="112405"/>
                      <a:pt x="108928" y="107679"/>
                    </a:cubicBezTo>
                    <a:cubicBezTo>
                      <a:pt x="110503" y="106103"/>
                      <a:pt x="112079" y="104528"/>
                      <a:pt x="113654" y="102953"/>
                    </a:cubicBezTo>
                    <a:cubicBezTo>
                      <a:pt x="129409" y="88774"/>
                      <a:pt x="135710" y="66717"/>
                      <a:pt x="130984" y="46237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รูปแบบอิสระ: รูปร่าง 32">
                <a:extLst>
                  <a:ext uri="{FF2B5EF4-FFF2-40B4-BE49-F238E27FC236}">
                    <a16:creationId xmlns:a16="http://schemas.microsoft.com/office/drawing/2014/main" id="{53A1D5F5-DF9D-4CF6-8B54-FD1EB63A4AD3}"/>
                  </a:ext>
                </a:extLst>
              </p:cNvPr>
              <p:cNvSpPr/>
              <p:nvPr/>
            </p:nvSpPr>
            <p:spPr>
              <a:xfrm>
                <a:off x="4945037" y="2216295"/>
                <a:ext cx="15754" cy="15754"/>
              </a:xfrm>
              <a:custGeom>
                <a:avLst/>
                <a:gdLst>
                  <a:gd name="connsiteX0" fmla="*/ 0 w 15754"/>
                  <a:gd name="connsiteY0" fmla="*/ 0 h 15754"/>
                  <a:gd name="connsiteX1" fmla="*/ 0 w 15754"/>
                  <a:gd name="connsiteY1" fmla="*/ 0 h 15754"/>
                  <a:gd name="connsiteX2" fmla="*/ 0 w 15754"/>
                  <a:gd name="connsiteY2" fmla="*/ 0 h 15754"/>
                  <a:gd name="connsiteX3" fmla="*/ 0 w 15754"/>
                  <a:gd name="connsiteY3" fmla="*/ 0 h 15754"/>
                  <a:gd name="connsiteX4" fmla="*/ 0 w 15754"/>
                  <a:gd name="connsiteY4" fmla="*/ 0 h 1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754" h="1575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รูปแบบอิสระ: รูปร่าง 33">
                <a:extLst>
                  <a:ext uri="{FF2B5EF4-FFF2-40B4-BE49-F238E27FC236}">
                    <a16:creationId xmlns:a16="http://schemas.microsoft.com/office/drawing/2014/main" id="{0628ABBA-106B-46F0-8108-D3B299349963}"/>
                  </a:ext>
                </a:extLst>
              </p:cNvPr>
              <p:cNvSpPr/>
              <p:nvPr/>
            </p:nvSpPr>
            <p:spPr>
              <a:xfrm>
                <a:off x="4945037" y="2214720"/>
                <a:ext cx="1181" cy="1181"/>
              </a:xfrm>
              <a:custGeom>
                <a:avLst/>
                <a:gdLst>
                  <a:gd name="connsiteX0" fmla="*/ 0 w 1181"/>
                  <a:gd name="connsiteY0" fmla="*/ 0 h 1181"/>
                  <a:gd name="connsiteX1" fmla="*/ 0 w 1181"/>
                  <a:gd name="connsiteY1" fmla="*/ 0 h 1181"/>
                  <a:gd name="connsiteX2" fmla="*/ 0 w 1181"/>
                  <a:gd name="connsiteY2" fmla="*/ 0 h 1181"/>
                  <a:gd name="connsiteX3" fmla="*/ 0 w 1181"/>
                  <a:gd name="connsiteY3" fmla="*/ 0 h 1181"/>
                  <a:gd name="connsiteX4" fmla="*/ 0 w 1181"/>
                  <a:gd name="connsiteY4" fmla="*/ 0 h 1181"/>
                  <a:gd name="connsiteX5" fmla="*/ 0 w 1181"/>
                  <a:gd name="connsiteY5" fmla="*/ 0 h 1181"/>
                  <a:gd name="connsiteX6" fmla="*/ 0 w 1181"/>
                  <a:gd name="connsiteY6" fmla="*/ 0 h 1181"/>
                  <a:gd name="connsiteX7" fmla="*/ 0 w 1181"/>
                  <a:gd name="connsiteY7" fmla="*/ 0 h 1181"/>
                  <a:gd name="connsiteX8" fmla="*/ 0 w 1181"/>
                  <a:gd name="connsiteY8" fmla="*/ 0 h 1181"/>
                  <a:gd name="connsiteX9" fmla="*/ 0 w 1181"/>
                  <a:gd name="connsiteY9" fmla="*/ 0 h 1181"/>
                  <a:gd name="connsiteX10" fmla="*/ 0 w 1181"/>
                  <a:gd name="connsiteY10" fmla="*/ 0 h 1181"/>
                  <a:gd name="connsiteX11" fmla="*/ 0 w 1181"/>
                  <a:gd name="connsiteY11" fmla="*/ 0 h 1181"/>
                  <a:gd name="connsiteX12" fmla="*/ 0 w 1181"/>
                  <a:gd name="connsiteY12" fmla="*/ 0 h 1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81" h="1181">
                    <a:moveTo>
                      <a:pt x="0" y="0"/>
                    </a:moveTo>
                    <a:cubicBezTo>
                      <a:pt x="0" y="0"/>
                      <a:pt x="0" y="1575"/>
                      <a:pt x="0" y="0"/>
                    </a:cubicBezTo>
                    <a:cubicBezTo>
                      <a:pt x="0" y="1575"/>
                      <a:pt x="0" y="1575"/>
                      <a:pt x="0" y="0"/>
                    </a:cubicBezTo>
                    <a:cubicBezTo>
                      <a:pt x="0" y="1575"/>
                      <a:pt x="0" y="1575"/>
                      <a:pt x="0" y="0"/>
                    </a:cubicBezTo>
                    <a:cubicBezTo>
                      <a:pt x="0" y="1575"/>
                      <a:pt x="0" y="1575"/>
                      <a:pt x="0" y="0"/>
                    </a:cubicBezTo>
                    <a:cubicBezTo>
                      <a:pt x="0" y="1575"/>
                      <a:pt x="0" y="1575"/>
                      <a:pt x="0" y="0"/>
                    </a:cubicBezTo>
                    <a:cubicBezTo>
                      <a:pt x="0" y="1575"/>
                      <a:pt x="0" y="1575"/>
                      <a:pt x="0" y="0"/>
                    </a:cubicBezTo>
                    <a:cubicBezTo>
                      <a:pt x="0" y="1575"/>
                      <a:pt x="0" y="1575"/>
                      <a:pt x="0" y="0"/>
                    </a:cubicBezTo>
                    <a:cubicBezTo>
                      <a:pt x="0" y="1575"/>
                      <a:pt x="0" y="1575"/>
                      <a:pt x="0" y="0"/>
                    </a:cubicBezTo>
                    <a:cubicBezTo>
                      <a:pt x="1576" y="1575"/>
                      <a:pt x="1576" y="0"/>
                      <a:pt x="0" y="0"/>
                    </a:cubicBezTo>
                    <a:cubicBezTo>
                      <a:pt x="1576" y="0"/>
                      <a:pt x="1576" y="0"/>
                      <a:pt x="0" y="0"/>
                    </a:cubicBezTo>
                    <a:cubicBezTo>
                      <a:pt x="1576" y="0"/>
                      <a:pt x="0" y="1575"/>
                      <a:pt x="0" y="0"/>
                    </a:cubicBezTo>
                    <a:cubicBezTo>
                      <a:pt x="0" y="157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5" name="กลุ่ม 34">
            <a:extLst>
              <a:ext uri="{FF2B5EF4-FFF2-40B4-BE49-F238E27FC236}">
                <a16:creationId xmlns:a16="http://schemas.microsoft.com/office/drawing/2014/main" id="{5C62E258-946F-4C0B-BA34-E62DBF174E30}"/>
              </a:ext>
            </a:extLst>
          </p:cNvPr>
          <p:cNvGrpSpPr/>
          <p:nvPr/>
        </p:nvGrpSpPr>
        <p:grpSpPr>
          <a:xfrm>
            <a:off x="4717217" y="2162327"/>
            <a:ext cx="1778437" cy="998518"/>
            <a:chOff x="4982901" y="2133360"/>
            <a:chExt cx="1778437" cy="998518"/>
          </a:xfrm>
        </p:grpSpPr>
        <p:sp>
          <p:nvSpPr>
            <p:cNvPr id="36" name="รูปแบบอิสระ: รูปร่าง 35">
              <a:extLst>
                <a:ext uri="{FF2B5EF4-FFF2-40B4-BE49-F238E27FC236}">
                  <a16:creationId xmlns:a16="http://schemas.microsoft.com/office/drawing/2014/main" id="{F6EA74DA-298A-4D7F-AC8B-358974AE1405}"/>
                </a:ext>
              </a:extLst>
            </p:cNvPr>
            <p:cNvSpPr/>
            <p:nvPr/>
          </p:nvSpPr>
          <p:spPr>
            <a:xfrm>
              <a:off x="5670136" y="2133360"/>
              <a:ext cx="1091202" cy="998518"/>
            </a:xfrm>
            <a:custGeom>
              <a:avLst/>
              <a:gdLst>
                <a:gd name="connsiteX0" fmla="*/ 1011036 w 1091202"/>
                <a:gd name="connsiteY0" fmla="*/ 801336 h 998518"/>
                <a:gd name="connsiteX1" fmla="*/ 667590 w 1091202"/>
                <a:gd name="connsiteY1" fmla="*/ 990389 h 998518"/>
                <a:gd name="connsiteX2" fmla="*/ 212288 w 1091202"/>
                <a:gd name="connsiteY2" fmla="*/ 914768 h 998518"/>
                <a:gd name="connsiteX3" fmla="*/ 2754 w 1091202"/>
                <a:gd name="connsiteY3" fmla="*/ 522483 h 998518"/>
                <a:gd name="connsiteX4" fmla="*/ 62621 w 1091202"/>
                <a:gd name="connsiteY4" fmla="*/ 352336 h 998518"/>
                <a:gd name="connsiteX5" fmla="*/ 229618 w 1091202"/>
                <a:gd name="connsiteY5" fmla="*/ 128623 h 998518"/>
                <a:gd name="connsiteX6" fmla="*/ 741636 w 1091202"/>
                <a:gd name="connsiteY6" fmla="*/ 26220 h 998518"/>
                <a:gd name="connsiteX7" fmla="*/ 1083506 w 1091202"/>
                <a:gd name="connsiteY7" fmla="*/ 420080 h 998518"/>
                <a:gd name="connsiteX8" fmla="*/ 896029 w 1091202"/>
                <a:gd name="connsiteY8" fmla="*/ 905315 h 99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1202" h="998518">
                  <a:moveTo>
                    <a:pt x="1011036" y="801336"/>
                  </a:moveTo>
                  <a:cubicBezTo>
                    <a:pt x="944867" y="921070"/>
                    <a:pt x="801502" y="973059"/>
                    <a:pt x="667590" y="990389"/>
                  </a:cubicBezTo>
                  <a:cubicBezTo>
                    <a:pt x="511621" y="1010870"/>
                    <a:pt x="346200" y="995115"/>
                    <a:pt x="212288" y="914768"/>
                  </a:cubicBezTo>
                  <a:cubicBezTo>
                    <a:pt x="78375" y="834420"/>
                    <a:pt x="-17727" y="678452"/>
                    <a:pt x="2754" y="522483"/>
                  </a:cubicBezTo>
                  <a:cubicBezTo>
                    <a:pt x="10632" y="462617"/>
                    <a:pt x="34263" y="405901"/>
                    <a:pt x="62621" y="352336"/>
                  </a:cubicBezTo>
                  <a:cubicBezTo>
                    <a:pt x="105158" y="268837"/>
                    <a:pt x="158723" y="190065"/>
                    <a:pt x="229618" y="128623"/>
                  </a:cubicBezTo>
                  <a:cubicBezTo>
                    <a:pt x="366681" y="8890"/>
                    <a:pt x="569913" y="-32072"/>
                    <a:pt x="741636" y="26220"/>
                  </a:cubicBezTo>
                  <a:cubicBezTo>
                    <a:pt x="914934" y="84511"/>
                    <a:pt x="1050422" y="240479"/>
                    <a:pt x="1083506" y="420080"/>
                  </a:cubicBezTo>
                  <a:cubicBezTo>
                    <a:pt x="1116590" y="599680"/>
                    <a:pt x="1040969" y="795034"/>
                    <a:pt x="896029" y="905315"/>
                  </a:cubicBezTo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รูปแบบอิสระ: รูปร่าง 36">
              <a:extLst>
                <a:ext uri="{FF2B5EF4-FFF2-40B4-BE49-F238E27FC236}">
                  <a16:creationId xmlns:a16="http://schemas.microsoft.com/office/drawing/2014/main" id="{D0D31591-09E9-4E5C-9A4D-9BAB3DCF0F46}"/>
                </a:ext>
              </a:extLst>
            </p:cNvPr>
            <p:cNvSpPr/>
            <p:nvPr/>
          </p:nvSpPr>
          <p:spPr>
            <a:xfrm>
              <a:off x="5874546" y="2493573"/>
              <a:ext cx="713674" cy="512018"/>
            </a:xfrm>
            <a:custGeom>
              <a:avLst/>
              <a:gdLst>
                <a:gd name="connsiteX0" fmla="*/ 0 w 713674"/>
                <a:gd name="connsiteY0" fmla="*/ 0 h 512018"/>
                <a:gd name="connsiteX1" fmla="*/ 713674 w 713674"/>
                <a:gd name="connsiteY1" fmla="*/ 0 h 512018"/>
                <a:gd name="connsiteX2" fmla="*/ 713674 w 713674"/>
                <a:gd name="connsiteY2" fmla="*/ 512018 h 512018"/>
                <a:gd name="connsiteX3" fmla="*/ 0 w 713674"/>
                <a:gd name="connsiteY3" fmla="*/ 512018 h 5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674" h="512018">
                  <a:moveTo>
                    <a:pt x="0" y="0"/>
                  </a:moveTo>
                  <a:lnTo>
                    <a:pt x="713674" y="0"/>
                  </a:lnTo>
                  <a:lnTo>
                    <a:pt x="713674" y="512018"/>
                  </a:lnTo>
                  <a:lnTo>
                    <a:pt x="0" y="512018"/>
                  </a:lnTo>
                  <a:close/>
                </a:path>
              </a:pathLst>
            </a:custGeom>
            <a:noFill/>
            <a:ln w="157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รูปแบบอิสระ: รูปร่าง 37">
              <a:extLst>
                <a:ext uri="{FF2B5EF4-FFF2-40B4-BE49-F238E27FC236}">
                  <a16:creationId xmlns:a16="http://schemas.microsoft.com/office/drawing/2014/main" id="{1DD95C8A-A6EC-40D4-B961-AB14875F53FA}"/>
                </a:ext>
              </a:extLst>
            </p:cNvPr>
            <p:cNvSpPr/>
            <p:nvPr/>
          </p:nvSpPr>
          <p:spPr>
            <a:xfrm>
              <a:off x="4982901" y="2972506"/>
              <a:ext cx="100233" cy="103585"/>
            </a:xfrm>
            <a:custGeom>
              <a:avLst/>
              <a:gdLst>
                <a:gd name="connsiteX0" fmla="*/ 99199 w 100233"/>
                <a:gd name="connsiteY0" fmla="*/ 40962 h 103585"/>
                <a:gd name="connsiteX1" fmla="*/ 92897 w 100233"/>
                <a:gd name="connsiteY1" fmla="*/ 25207 h 103585"/>
                <a:gd name="connsiteX2" fmla="*/ 77143 w 100233"/>
                <a:gd name="connsiteY2" fmla="*/ 9453 h 103585"/>
                <a:gd name="connsiteX3" fmla="*/ 45634 w 100233"/>
                <a:gd name="connsiteY3" fmla="*/ 0 h 103585"/>
                <a:gd name="connsiteX4" fmla="*/ 7823 w 100233"/>
                <a:gd name="connsiteY4" fmla="*/ 18905 h 103585"/>
                <a:gd name="connsiteX5" fmla="*/ 1522 w 100233"/>
                <a:gd name="connsiteY5" fmla="*/ 63018 h 103585"/>
                <a:gd name="connsiteX6" fmla="*/ 3097 w 100233"/>
                <a:gd name="connsiteY6" fmla="*/ 67744 h 103585"/>
                <a:gd name="connsiteX7" fmla="*/ 9399 w 100233"/>
                <a:gd name="connsiteY7" fmla="*/ 83498 h 103585"/>
                <a:gd name="connsiteX8" fmla="*/ 22002 w 100233"/>
                <a:gd name="connsiteY8" fmla="*/ 96102 h 103585"/>
                <a:gd name="connsiteX9" fmla="*/ 28304 w 100233"/>
                <a:gd name="connsiteY9" fmla="*/ 99253 h 103585"/>
                <a:gd name="connsiteX10" fmla="*/ 37757 w 100233"/>
                <a:gd name="connsiteY10" fmla="*/ 102404 h 103585"/>
                <a:gd name="connsiteX11" fmla="*/ 56662 w 100233"/>
                <a:gd name="connsiteY11" fmla="*/ 102404 h 103585"/>
                <a:gd name="connsiteX12" fmla="*/ 86595 w 100233"/>
                <a:gd name="connsiteY12" fmla="*/ 85074 h 103585"/>
                <a:gd name="connsiteX13" fmla="*/ 97624 w 100233"/>
                <a:gd name="connsiteY13" fmla="*/ 64593 h 103585"/>
                <a:gd name="connsiteX14" fmla="*/ 99199 w 100233"/>
                <a:gd name="connsiteY14" fmla="*/ 40962 h 10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233" h="103585">
                  <a:moveTo>
                    <a:pt x="99199" y="40962"/>
                  </a:moveTo>
                  <a:cubicBezTo>
                    <a:pt x="97624" y="36235"/>
                    <a:pt x="96048" y="29933"/>
                    <a:pt x="92897" y="25207"/>
                  </a:cubicBezTo>
                  <a:cubicBezTo>
                    <a:pt x="88171" y="18905"/>
                    <a:pt x="83445" y="14179"/>
                    <a:pt x="77143" y="9453"/>
                  </a:cubicBezTo>
                  <a:cubicBezTo>
                    <a:pt x="67690" y="3151"/>
                    <a:pt x="56662" y="0"/>
                    <a:pt x="45634" y="0"/>
                  </a:cubicBezTo>
                  <a:cubicBezTo>
                    <a:pt x="31455" y="0"/>
                    <a:pt x="15700" y="6302"/>
                    <a:pt x="7823" y="18905"/>
                  </a:cubicBezTo>
                  <a:cubicBezTo>
                    <a:pt x="-54" y="31509"/>
                    <a:pt x="-1629" y="47263"/>
                    <a:pt x="1522" y="63018"/>
                  </a:cubicBezTo>
                  <a:cubicBezTo>
                    <a:pt x="1522" y="64593"/>
                    <a:pt x="3097" y="66168"/>
                    <a:pt x="3097" y="67744"/>
                  </a:cubicBezTo>
                  <a:cubicBezTo>
                    <a:pt x="3097" y="74046"/>
                    <a:pt x="6248" y="78772"/>
                    <a:pt x="9399" y="83498"/>
                  </a:cubicBezTo>
                  <a:cubicBezTo>
                    <a:pt x="12550" y="88225"/>
                    <a:pt x="15700" y="91376"/>
                    <a:pt x="22002" y="96102"/>
                  </a:cubicBezTo>
                  <a:cubicBezTo>
                    <a:pt x="23578" y="97677"/>
                    <a:pt x="26729" y="99253"/>
                    <a:pt x="28304" y="99253"/>
                  </a:cubicBezTo>
                  <a:cubicBezTo>
                    <a:pt x="31455" y="100828"/>
                    <a:pt x="34606" y="102404"/>
                    <a:pt x="37757" y="102404"/>
                  </a:cubicBezTo>
                  <a:cubicBezTo>
                    <a:pt x="44059" y="103979"/>
                    <a:pt x="50360" y="103979"/>
                    <a:pt x="56662" y="102404"/>
                  </a:cubicBezTo>
                  <a:cubicBezTo>
                    <a:pt x="67690" y="100828"/>
                    <a:pt x="78718" y="92951"/>
                    <a:pt x="86595" y="85074"/>
                  </a:cubicBezTo>
                  <a:cubicBezTo>
                    <a:pt x="91322" y="78772"/>
                    <a:pt x="96048" y="72470"/>
                    <a:pt x="97624" y="64593"/>
                  </a:cubicBezTo>
                  <a:cubicBezTo>
                    <a:pt x="100774" y="56716"/>
                    <a:pt x="100774" y="48839"/>
                    <a:pt x="99199" y="40962"/>
                  </a:cubicBezTo>
                  <a:close/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9" name="กราฟิก 1">
              <a:extLst>
                <a:ext uri="{FF2B5EF4-FFF2-40B4-BE49-F238E27FC236}">
                  <a16:creationId xmlns:a16="http://schemas.microsoft.com/office/drawing/2014/main" id="{DEA792FB-3A28-4683-B5DB-2871EEA47EAE}"/>
                </a:ext>
              </a:extLst>
            </p:cNvPr>
            <p:cNvGrpSpPr/>
            <p:nvPr/>
          </p:nvGrpSpPr>
          <p:grpSpPr>
            <a:xfrm>
              <a:off x="5231185" y="2835512"/>
              <a:ext cx="179468" cy="178590"/>
              <a:chOff x="5231185" y="2835512"/>
              <a:chExt cx="179468" cy="178590"/>
            </a:xfrm>
            <a:solidFill>
              <a:srgbClr val="FEB560"/>
            </a:solidFill>
          </p:grpSpPr>
          <p:sp>
            <p:nvSpPr>
              <p:cNvPr id="40" name="รูปแบบอิสระ: รูปร่าง 39">
                <a:extLst>
                  <a:ext uri="{FF2B5EF4-FFF2-40B4-BE49-F238E27FC236}">
                    <a16:creationId xmlns:a16="http://schemas.microsoft.com/office/drawing/2014/main" id="{0A8AFE31-B2CA-4CDB-94F6-A5FB5085E1AE}"/>
                  </a:ext>
                </a:extLst>
              </p:cNvPr>
              <p:cNvSpPr/>
              <p:nvPr/>
            </p:nvSpPr>
            <p:spPr>
              <a:xfrm>
                <a:off x="5364104" y="2920517"/>
                <a:ext cx="15754" cy="15754"/>
              </a:xfrm>
              <a:custGeom>
                <a:avLst/>
                <a:gdLst>
                  <a:gd name="connsiteX0" fmla="*/ 0 w 15754"/>
                  <a:gd name="connsiteY0" fmla="*/ 0 h 15754"/>
                  <a:gd name="connsiteX1" fmla="*/ 0 w 15754"/>
                  <a:gd name="connsiteY1" fmla="*/ 0 h 15754"/>
                  <a:gd name="connsiteX2" fmla="*/ 0 w 15754"/>
                  <a:gd name="connsiteY2" fmla="*/ 0 h 15754"/>
                  <a:gd name="connsiteX3" fmla="*/ 0 w 15754"/>
                  <a:gd name="connsiteY3" fmla="*/ 0 h 1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4" h="15754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รูปแบบอิสระ: รูปร่าง 40">
                <a:extLst>
                  <a:ext uri="{FF2B5EF4-FFF2-40B4-BE49-F238E27FC236}">
                    <a16:creationId xmlns:a16="http://schemas.microsoft.com/office/drawing/2014/main" id="{E2629A7B-79CE-4D58-A662-049BFC60C482}"/>
                  </a:ext>
                </a:extLst>
              </p:cNvPr>
              <p:cNvSpPr/>
              <p:nvPr/>
            </p:nvSpPr>
            <p:spPr>
              <a:xfrm>
                <a:off x="5231185" y="2835512"/>
                <a:ext cx="179468" cy="178590"/>
              </a:xfrm>
              <a:custGeom>
                <a:avLst/>
                <a:gdLst>
                  <a:gd name="connsiteX0" fmla="*/ 148673 w 179468"/>
                  <a:gd name="connsiteY0" fmla="*/ 23563 h 178590"/>
                  <a:gd name="connsiteX1" fmla="*/ 58873 w 179468"/>
                  <a:gd name="connsiteY1" fmla="*/ 4658 h 178590"/>
                  <a:gd name="connsiteX2" fmla="*/ 2157 w 179468"/>
                  <a:gd name="connsiteY2" fmla="*/ 70826 h 178590"/>
                  <a:gd name="connsiteX3" fmla="*/ 36817 w 179468"/>
                  <a:gd name="connsiteY3" fmla="*/ 162202 h 178590"/>
                  <a:gd name="connsiteX4" fmla="*/ 132919 w 179468"/>
                  <a:gd name="connsiteY4" fmla="*/ 168504 h 178590"/>
                  <a:gd name="connsiteX5" fmla="*/ 142372 w 179468"/>
                  <a:gd name="connsiteY5" fmla="*/ 155900 h 178590"/>
                  <a:gd name="connsiteX6" fmla="*/ 175456 w 179468"/>
                  <a:gd name="connsiteY6" fmla="*/ 110212 h 178590"/>
                  <a:gd name="connsiteX7" fmla="*/ 148673 w 179468"/>
                  <a:gd name="connsiteY7" fmla="*/ 23563 h 178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9468" h="178590">
                    <a:moveTo>
                      <a:pt x="148673" y="23563"/>
                    </a:moveTo>
                    <a:cubicBezTo>
                      <a:pt x="125042" y="3082"/>
                      <a:pt x="90382" y="-6370"/>
                      <a:pt x="58873" y="4658"/>
                    </a:cubicBezTo>
                    <a:cubicBezTo>
                      <a:pt x="30515" y="15686"/>
                      <a:pt x="8459" y="40893"/>
                      <a:pt x="2157" y="70826"/>
                    </a:cubicBezTo>
                    <a:cubicBezTo>
                      <a:pt x="-5720" y="107062"/>
                      <a:pt x="8459" y="140146"/>
                      <a:pt x="36817" y="162202"/>
                    </a:cubicBezTo>
                    <a:cubicBezTo>
                      <a:pt x="65175" y="181107"/>
                      <a:pt x="102986" y="184258"/>
                      <a:pt x="132919" y="168504"/>
                    </a:cubicBezTo>
                    <a:cubicBezTo>
                      <a:pt x="137645" y="165353"/>
                      <a:pt x="140796" y="160626"/>
                      <a:pt x="142372" y="155900"/>
                    </a:cubicBezTo>
                    <a:cubicBezTo>
                      <a:pt x="158126" y="144872"/>
                      <a:pt x="170729" y="127542"/>
                      <a:pt x="175456" y="110212"/>
                    </a:cubicBezTo>
                    <a:cubicBezTo>
                      <a:pt x="186484" y="78704"/>
                      <a:pt x="173880" y="44044"/>
                      <a:pt x="148673" y="23563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2" name="กลุ่ม 41">
            <a:extLst>
              <a:ext uri="{FF2B5EF4-FFF2-40B4-BE49-F238E27FC236}">
                <a16:creationId xmlns:a16="http://schemas.microsoft.com/office/drawing/2014/main" id="{FC422473-3800-4D72-8B87-8CE366289713}"/>
              </a:ext>
            </a:extLst>
          </p:cNvPr>
          <p:cNvGrpSpPr/>
          <p:nvPr/>
        </p:nvGrpSpPr>
        <p:grpSpPr>
          <a:xfrm>
            <a:off x="2763711" y="1254588"/>
            <a:ext cx="1197375" cy="1235833"/>
            <a:chOff x="2763711" y="1254588"/>
            <a:chExt cx="1197375" cy="1235833"/>
          </a:xfrm>
        </p:grpSpPr>
        <p:sp>
          <p:nvSpPr>
            <p:cNvPr id="43" name="รูปแบบอิสระ: รูปร่าง 42">
              <a:extLst>
                <a:ext uri="{FF2B5EF4-FFF2-40B4-BE49-F238E27FC236}">
                  <a16:creationId xmlns:a16="http://schemas.microsoft.com/office/drawing/2014/main" id="{8ECCCBC9-9598-4152-926C-1BCE42857FDF}"/>
                </a:ext>
              </a:extLst>
            </p:cNvPr>
            <p:cNvSpPr/>
            <p:nvPr/>
          </p:nvSpPr>
          <p:spPr>
            <a:xfrm>
              <a:off x="2763711" y="1254588"/>
              <a:ext cx="1080367" cy="957133"/>
            </a:xfrm>
            <a:custGeom>
              <a:avLst/>
              <a:gdLst>
                <a:gd name="connsiteX0" fmla="*/ 1061188 w 1080367"/>
                <a:gd name="connsiteY0" fmla="*/ 520583 h 957133"/>
                <a:gd name="connsiteX1" fmla="*/ 768156 w 1080367"/>
                <a:gd name="connsiteY1" fmla="*/ 914443 h 957133"/>
                <a:gd name="connsiteX2" fmla="*/ 265590 w 1080367"/>
                <a:gd name="connsiteY2" fmla="*/ 895538 h 957133"/>
                <a:gd name="connsiteX3" fmla="*/ 92292 w 1080367"/>
                <a:gd name="connsiteY3" fmla="*/ 764777 h 957133"/>
                <a:gd name="connsiteX4" fmla="*/ 15096 w 1080367"/>
                <a:gd name="connsiteY4" fmla="*/ 564696 h 957133"/>
                <a:gd name="connsiteX5" fmla="*/ 73387 w 1080367"/>
                <a:gd name="connsiteY5" fmla="*/ 175562 h 957133"/>
                <a:gd name="connsiteX6" fmla="*/ 227780 w 1080367"/>
                <a:gd name="connsiteY6" fmla="*/ 63706 h 957133"/>
                <a:gd name="connsiteX7" fmla="*/ 769731 w 1080367"/>
                <a:gd name="connsiteY7" fmla="*/ 52678 h 957133"/>
                <a:gd name="connsiteX8" fmla="*/ 1080093 w 1080367"/>
                <a:gd name="connsiteY8" fmla="*/ 485924 h 957133"/>
                <a:gd name="connsiteX9" fmla="*/ 1053311 w 1080367"/>
                <a:gd name="connsiteY9" fmla="*/ 547366 h 95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0367" h="957133">
                  <a:moveTo>
                    <a:pt x="1061188" y="520583"/>
                  </a:moveTo>
                  <a:cubicBezTo>
                    <a:pt x="1050160" y="692306"/>
                    <a:pt x="925700" y="846700"/>
                    <a:pt x="768156" y="914443"/>
                  </a:cubicBezTo>
                  <a:cubicBezTo>
                    <a:pt x="609036" y="980612"/>
                    <a:pt x="423134" y="966433"/>
                    <a:pt x="265590" y="895538"/>
                  </a:cubicBezTo>
                  <a:cubicBezTo>
                    <a:pt x="199422" y="865605"/>
                    <a:pt x="134829" y="824643"/>
                    <a:pt x="92292" y="764777"/>
                  </a:cubicBezTo>
                  <a:cubicBezTo>
                    <a:pt x="49755" y="706485"/>
                    <a:pt x="29274" y="635591"/>
                    <a:pt x="15096" y="564696"/>
                  </a:cubicBezTo>
                  <a:cubicBezTo>
                    <a:pt x="-10112" y="432359"/>
                    <a:pt x="-11687" y="281117"/>
                    <a:pt x="73387" y="175562"/>
                  </a:cubicBezTo>
                  <a:cubicBezTo>
                    <a:pt x="112773" y="125148"/>
                    <a:pt x="169489" y="90488"/>
                    <a:pt x="227780" y="63706"/>
                  </a:cubicBezTo>
                  <a:cubicBezTo>
                    <a:pt x="397928" y="-13491"/>
                    <a:pt x="599584" y="-24519"/>
                    <a:pt x="769731" y="52678"/>
                  </a:cubicBezTo>
                  <a:cubicBezTo>
                    <a:pt x="939879" y="129874"/>
                    <a:pt x="1069065" y="298446"/>
                    <a:pt x="1080093" y="485924"/>
                  </a:cubicBezTo>
                  <a:cubicBezTo>
                    <a:pt x="1081669" y="509555"/>
                    <a:pt x="1076942" y="541064"/>
                    <a:pt x="1053311" y="547366"/>
                  </a:cubicBezTo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รูปแบบอิสระ: รูปร่าง 43">
              <a:extLst>
                <a:ext uri="{FF2B5EF4-FFF2-40B4-BE49-F238E27FC236}">
                  <a16:creationId xmlns:a16="http://schemas.microsoft.com/office/drawing/2014/main" id="{BF2DEF17-4333-4128-B6FA-3AEA656E2674}"/>
                </a:ext>
              </a:extLst>
            </p:cNvPr>
            <p:cNvSpPr/>
            <p:nvPr/>
          </p:nvSpPr>
          <p:spPr>
            <a:xfrm>
              <a:off x="3007245" y="1516800"/>
              <a:ext cx="713674" cy="512018"/>
            </a:xfrm>
            <a:custGeom>
              <a:avLst/>
              <a:gdLst>
                <a:gd name="connsiteX0" fmla="*/ 0 w 713674"/>
                <a:gd name="connsiteY0" fmla="*/ 0 h 512018"/>
                <a:gd name="connsiteX1" fmla="*/ 713674 w 713674"/>
                <a:gd name="connsiteY1" fmla="*/ 0 h 512018"/>
                <a:gd name="connsiteX2" fmla="*/ 713674 w 713674"/>
                <a:gd name="connsiteY2" fmla="*/ 512018 h 512018"/>
                <a:gd name="connsiteX3" fmla="*/ 0 w 713674"/>
                <a:gd name="connsiteY3" fmla="*/ 512018 h 5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674" h="512018">
                  <a:moveTo>
                    <a:pt x="0" y="0"/>
                  </a:moveTo>
                  <a:lnTo>
                    <a:pt x="713674" y="0"/>
                  </a:lnTo>
                  <a:lnTo>
                    <a:pt x="713674" y="512018"/>
                  </a:lnTo>
                  <a:lnTo>
                    <a:pt x="0" y="512018"/>
                  </a:lnTo>
                  <a:close/>
                </a:path>
              </a:pathLst>
            </a:custGeom>
            <a:noFill/>
            <a:ln w="157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รูปแบบอิสระ: รูปร่าง 44">
              <a:extLst>
                <a:ext uri="{FF2B5EF4-FFF2-40B4-BE49-F238E27FC236}">
                  <a16:creationId xmlns:a16="http://schemas.microsoft.com/office/drawing/2014/main" id="{698AF8C9-4414-4DD3-878F-2EA7B915A125}"/>
                </a:ext>
              </a:extLst>
            </p:cNvPr>
            <p:cNvSpPr/>
            <p:nvPr/>
          </p:nvSpPr>
          <p:spPr>
            <a:xfrm>
              <a:off x="3861134" y="2389025"/>
              <a:ext cx="99952" cy="101396"/>
            </a:xfrm>
            <a:custGeom>
              <a:avLst/>
              <a:gdLst>
                <a:gd name="connsiteX0" fmla="*/ 92951 w 99952"/>
                <a:gd name="connsiteY0" fmla="*/ 28926 h 101396"/>
                <a:gd name="connsiteX1" fmla="*/ 83498 w 99952"/>
                <a:gd name="connsiteY1" fmla="*/ 16323 h 101396"/>
                <a:gd name="connsiteX2" fmla="*/ 70895 w 99952"/>
                <a:gd name="connsiteY2" fmla="*/ 6870 h 101396"/>
                <a:gd name="connsiteX3" fmla="*/ 34660 w 99952"/>
                <a:gd name="connsiteY3" fmla="*/ 568 h 101396"/>
                <a:gd name="connsiteX4" fmla="*/ 6302 w 99952"/>
                <a:gd name="connsiteY4" fmla="*/ 22624 h 101396"/>
                <a:gd name="connsiteX5" fmla="*/ 0 w 99952"/>
                <a:gd name="connsiteY5" fmla="*/ 43105 h 101396"/>
                <a:gd name="connsiteX6" fmla="*/ 1576 w 99952"/>
                <a:gd name="connsiteY6" fmla="*/ 58859 h 101396"/>
                <a:gd name="connsiteX7" fmla="*/ 17330 w 99952"/>
                <a:gd name="connsiteY7" fmla="*/ 87217 h 101396"/>
                <a:gd name="connsiteX8" fmla="*/ 34660 w 99952"/>
                <a:gd name="connsiteY8" fmla="*/ 98245 h 101396"/>
                <a:gd name="connsiteX9" fmla="*/ 39386 w 99952"/>
                <a:gd name="connsiteY9" fmla="*/ 99821 h 101396"/>
                <a:gd name="connsiteX10" fmla="*/ 50414 w 99952"/>
                <a:gd name="connsiteY10" fmla="*/ 101396 h 101396"/>
                <a:gd name="connsiteX11" fmla="*/ 67744 w 99952"/>
                <a:gd name="connsiteY11" fmla="*/ 95095 h 101396"/>
                <a:gd name="connsiteX12" fmla="*/ 72470 w 99952"/>
                <a:gd name="connsiteY12" fmla="*/ 88793 h 101396"/>
                <a:gd name="connsiteX13" fmla="*/ 74046 w 99952"/>
                <a:gd name="connsiteY13" fmla="*/ 88793 h 101396"/>
                <a:gd name="connsiteX14" fmla="*/ 83498 w 99952"/>
                <a:gd name="connsiteY14" fmla="*/ 84067 h 101396"/>
                <a:gd name="connsiteX15" fmla="*/ 89800 w 99952"/>
                <a:gd name="connsiteY15" fmla="*/ 79340 h 101396"/>
                <a:gd name="connsiteX16" fmla="*/ 97677 w 99952"/>
                <a:gd name="connsiteY16" fmla="*/ 66737 h 101396"/>
                <a:gd name="connsiteX17" fmla="*/ 92951 w 99952"/>
                <a:gd name="connsiteY17" fmla="*/ 28926 h 10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9952" h="101396">
                  <a:moveTo>
                    <a:pt x="92951" y="28926"/>
                  </a:moveTo>
                  <a:cubicBezTo>
                    <a:pt x="91376" y="24200"/>
                    <a:pt x="86649" y="19473"/>
                    <a:pt x="83498" y="16323"/>
                  </a:cubicBezTo>
                  <a:cubicBezTo>
                    <a:pt x="80348" y="13172"/>
                    <a:pt x="75621" y="8445"/>
                    <a:pt x="70895" y="6870"/>
                  </a:cubicBezTo>
                  <a:cubicBezTo>
                    <a:pt x="59867" y="568"/>
                    <a:pt x="47263" y="-1007"/>
                    <a:pt x="34660" y="568"/>
                  </a:cubicBezTo>
                  <a:cubicBezTo>
                    <a:pt x="23632" y="3719"/>
                    <a:pt x="11028" y="11596"/>
                    <a:pt x="6302" y="22624"/>
                  </a:cubicBezTo>
                  <a:cubicBezTo>
                    <a:pt x="3151" y="28926"/>
                    <a:pt x="1576" y="35228"/>
                    <a:pt x="0" y="43105"/>
                  </a:cubicBezTo>
                  <a:cubicBezTo>
                    <a:pt x="0" y="47831"/>
                    <a:pt x="0" y="52558"/>
                    <a:pt x="1576" y="58859"/>
                  </a:cubicBezTo>
                  <a:cubicBezTo>
                    <a:pt x="3151" y="69888"/>
                    <a:pt x="9453" y="79340"/>
                    <a:pt x="17330" y="87217"/>
                  </a:cubicBezTo>
                  <a:cubicBezTo>
                    <a:pt x="22056" y="91944"/>
                    <a:pt x="28358" y="95095"/>
                    <a:pt x="34660" y="98245"/>
                  </a:cubicBezTo>
                  <a:cubicBezTo>
                    <a:pt x="36235" y="98245"/>
                    <a:pt x="37811" y="99821"/>
                    <a:pt x="39386" y="99821"/>
                  </a:cubicBezTo>
                  <a:cubicBezTo>
                    <a:pt x="42537" y="99821"/>
                    <a:pt x="47263" y="101396"/>
                    <a:pt x="50414" y="101396"/>
                  </a:cubicBezTo>
                  <a:cubicBezTo>
                    <a:pt x="56716" y="101396"/>
                    <a:pt x="63018" y="99821"/>
                    <a:pt x="67744" y="95095"/>
                  </a:cubicBezTo>
                  <a:cubicBezTo>
                    <a:pt x="69320" y="93519"/>
                    <a:pt x="70895" y="91944"/>
                    <a:pt x="72470" y="88793"/>
                  </a:cubicBezTo>
                  <a:cubicBezTo>
                    <a:pt x="72470" y="88793"/>
                    <a:pt x="74046" y="88793"/>
                    <a:pt x="74046" y="88793"/>
                  </a:cubicBezTo>
                  <a:cubicBezTo>
                    <a:pt x="77197" y="87217"/>
                    <a:pt x="80348" y="87217"/>
                    <a:pt x="83498" y="84067"/>
                  </a:cubicBezTo>
                  <a:cubicBezTo>
                    <a:pt x="85074" y="82491"/>
                    <a:pt x="88225" y="80916"/>
                    <a:pt x="89800" y="79340"/>
                  </a:cubicBezTo>
                  <a:cubicBezTo>
                    <a:pt x="92951" y="76189"/>
                    <a:pt x="96102" y="71463"/>
                    <a:pt x="97677" y="66737"/>
                  </a:cubicBezTo>
                  <a:cubicBezTo>
                    <a:pt x="102404" y="54133"/>
                    <a:pt x="99253" y="41530"/>
                    <a:pt x="92951" y="28926"/>
                  </a:cubicBezTo>
                  <a:close/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รูปแบบอิสระ: รูปร่าง 45">
              <a:extLst>
                <a:ext uri="{FF2B5EF4-FFF2-40B4-BE49-F238E27FC236}">
                  <a16:creationId xmlns:a16="http://schemas.microsoft.com/office/drawing/2014/main" id="{95910671-32CF-4F5E-96D0-3A981BE64B33}"/>
                </a:ext>
              </a:extLst>
            </p:cNvPr>
            <p:cNvSpPr/>
            <p:nvPr/>
          </p:nvSpPr>
          <p:spPr>
            <a:xfrm>
              <a:off x="3699796" y="2121769"/>
              <a:ext cx="174934" cy="166575"/>
            </a:xfrm>
            <a:custGeom>
              <a:avLst/>
              <a:gdLst>
                <a:gd name="connsiteX0" fmla="*/ 164489 w 174934"/>
                <a:gd name="connsiteY0" fmla="*/ 44112 h 166575"/>
                <a:gd name="connsiteX1" fmla="*/ 96745 w 174934"/>
                <a:gd name="connsiteY1" fmla="*/ 9453 h 166575"/>
                <a:gd name="connsiteX2" fmla="*/ 63661 w 174934"/>
                <a:gd name="connsiteY2" fmla="*/ 0 h 166575"/>
                <a:gd name="connsiteX3" fmla="*/ 21124 w 174934"/>
                <a:gd name="connsiteY3" fmla="*/ 20481 h 166575"/>
                <a:gd name="connsiteX4" fmla="*/ 5370 w 174934"/>
                <a:gd name="connsiteY4" fmla="*/ 107130 h 166575"/>
                <a:gd name="connsiteX5" fmla="*/ 76264 w 174934"/>
                <a:gd name="connsiteY5" fmla="*/ 165421 h 166575"/>
                <a:gd name="connsiteX6" fmla="*/ 162914 w 174934"/>
                <a:gd name="connsiteY6" fmla="*/ 130762 h 166575"/>
                <a:gd name="connsiteX7" fmla="*/ 164489 w 174934"/>
                <a:gd name="connsiteY7" fmla="*/ 44112 h 16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934" h="166575">
                  <a:moveTo>
                    <a:pt x="164489" y="44112"/>
                  </a:moveTo>
                  <a:cubicBezTo>
                    <a:pt x="151886" y="18905"/>
                    <a:pt x="123528" y="4726"/>
                    <a:pt x="96745" y="9453"/>
                  </a:cubicBezTo>
                  <a:cubicBezTo>
                    <a:pt x="87292" y="3151"/>
                    <a:pt x="76264" y="0"/>
                    <a:pt x="63661" y="0"/>
                  </a:cubicBezTo>
                  <a:cubicBezTo>
                    <a:pt x="47906" y="0"/>
                    <a:pt x="30576" y="7877"/>
                    <a:pt x="21124" y="20481"/>
                  </a:cubicBezTo>
                  <a:cubicBezTo>
                    <a:pt x="643" y="44112"/>
                    <a:pt x="-5658" y="78772"/>
                    <a:pt x="5370" y="107130"/>
                  </a:cubicBezTo>
                  <a:cubicBezTo>
                    <a:pt x="16398" y="137063"/>
                    <a:pt x="44756" y="159119"/>
                    <a:pt x="76264" y="165421"/>
                  </a:cubicBezTo>
                  <a:cubicBezTo>
                    <a:pt x="109348" y="170148"/>
                    <a:pt x="144008" y="160695"/>
                    <a:pt x="162914" y="130762"/>
                  </a:cubicBezTo>
                  <a:cubicBezTo>
                    <a:pt x="178668" y="103979"/>
                    <a:pt x="178668" y="69319"/>
                    <a:pt x="164489" y="44112"/>
                  </a:cubicBezTo>
                  <a:close/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กลุ่ม 46">
            <a:extLst>
              <a:ext uri="{FF2B5EF4-FFF2-40B4-BE49-F238E27FC236}">
                <a16:creationId xmlns:a16="http://schemas.microsoft.com/office/drawing/2014/main" id="{FCA6FADD-BBDF-453C-B76D-F2DD463ED858}"/>
              </a:ext>
            </a:extLst>
          </p:cNvPr>
          <p:cNvGrpSpPr/>
          <p:nvPr/>
        </p:nvGrpSpPr>
        <p:grpSpPr>
          <a:xfrm>
            <a:off x="1857366" y="2209321"/>
            <a:ext cx="1605913" cy="937251"/>
            <a:chOff x="1857366" y="2209321"/>
            <a:chExt cx="1605913" cy="937251"/>
          </a:xfrm>
        </p:grpSpPr>
        <p:sp>
          <p:nvSpPr>
            <p:cNvPr id="48" name="รูปแบบอิสระ: รูปร่าง 47">
              <a:extLst>
                <a:ext uri="{FF2B5EF4-FFF2-40B4-BE49-F238E27FC236}">
                  <a16:creationId xmlns:a16="http://schemas.microsoft.com/office/drawing/2014/main" id="{17F7B41A-A3E4-476C-83B8-58CEF2450CAC}"/>
                </a:ext>
              </a:extLst>
            </p:cNvPr>
            <p:cNvSpPr/>
            <p:nvPr/>
          </p:nvSpPr>
          <p:spPr>
            <a:xfrm>
              <a:off x="1857366" y="2209321"/>
              <a:ext cx="1113721" cy="937251"/>
            </a:xfrm>
            <a:custGeom>
              <a:avLst/>
              <a:gdLst>
                <a:gd name="connsiteX0" fmla="*/ 1009666 w 1113721"/>
                <a:gd name="connsiteY0" fmla="*/ 161367 h 937251"/>
                <a:gd name="connsiteX1" fmla="*/ 1094739 w 1113721"/>
                <a:gd name="connsiteY1" fmla="*/ 533171 h 937251"/>
                <a:gd name="connsiteX2" fmla="*/ 456686 w 1113721"/>
                <a:gd name="connsiteY2" fmla="*/ 931757 h 937251"/>
                <a:gd name="connsiteX3" fmla="*/ 26591 w 1113721"/>
                <a:gd name="connsiteY3" fmla="*/ 599339 h 937251"/>
                <a:gd name="connsiteX4" fmla="*/ 177833 w 1113721"/>
                <a:gd name="connsiteY4" fmla="*/ 92048 h 937251"/>
                <a:gd name="connsiteX5" fmla="*/ 377914 w 1113721"/>
                <a:gd name="connsiteY5" fmla="*/ 14851 h 937251"/>
                <a:gd name="connsiteX6" fmla="*/ 1050627 w 1113721"/>
                <a:gd name="connsiteY6" fmla="*/ 175546 h 937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3721" h="937251">
                  <a:moveTo>
                    <a:pt x="1009666" y="161367"/>
                  </a:moveTo>
                  <a:cubicBezTo>
                    <a:pt x="1115220" y="246441"/>
                    <a:pt x="1134125" y="403985"/>
                    <a:pt x="1094739" y="533171"/>
                  </a:cubicBezTo>
                  <a:cubicBezTo>
                    <a:pt x="1015967" y="794694"/>
                    <a:pt x="726086" y="971143"/>
                    <a:pt x="456686" y="931757"/>
                  </a:cubicBezTo>
                  <a:cubicBezTo>
                    <a:pt x="267633" y="904975"/>
                    <a:pt x="92759" y="777364"/>
                    <a:pt x="26591" y="599339"/>
                  </a:cubicBezTo>
                  <a:cubicBezTo>
                    <a:pt x="-39578" y="421315"/>
                    <a:pt x="20289" y="199177"/>
                    <a:pt x="177833" y="92048"/>
                  </a:cubicBezTo>
                  <a:cubicBezTo>
                    <a:pt x="237700" y="51086"/>
                    <a:pt x="307019" y="27455"/>
                    <a:pt x="377914" y="14851"/>
                  </a:cubicBezTo>
                  <a:cubicBezTo>
                    <a:pt x="611079" y="-30837"/>
                    <a:pt x="863150" y="30605"/>
                    <a:pt x="1050627" y="175546"/>
                  </a:cubicBezTo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รูปแบบอิสระ: รูปร่าง 48">
              <a:extLst>
                <a:ext uri="{FF2B5EF4-FFF2-40B4-BE49-F238E27FC236}">
                  <a16:creationId xmlns:a16="http://schemas.microsoft.com/office/drawing/2014/main" id="{E24CDF55-7156-4E3F-B54D-0E1D3725425B}"/>
                </a:ext>
              </a:extLst>
            </p:cNvPr>
            <p:cNvSpPr/>
            <p:nvPr/>
          </p:nvSpPr>
          <p:spPr>
            <a:xfrm>
              <a:off x="2156508" y="2493573"/>
              <a:ext cx="713674" cy="512018"/>
            </a:xfrm>
            <a:custGeom>
              <a:avLst/>
              <a:gdLst>
                <a:gd name="connsiteX0" fmla="*/ 0 w 713674"/>
                <a:gd name="connsiteY0" fmla="*/ 0 h 512018"/>
                <a:gd name="connsiteX1" fmla="*/ 713674 w 713674"/>
                <a:gd name="connsiteY1" fmla="*/ 0 h 512018"/>
                <a:gd name="connsiteX2" fmla="*/ 713674 w 713674"/>
                <a:gd name="connsiteY2" fmla="*/ 512018 h 512018"/>
                <a:gd name="connsiteX3" fmla="*/ 0 w 713674"/>
                <a:gd name="connsiteY3" fmla="*/ 512018 h 5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674" h="512018">
                  <a:moveTo>
                    <a:pt x="0" y="0"/>
                  </a:moveTo>
                  <a:lnTo>
                    <a:pt x="713674" y="0"/>
                  </a:lnTo>
                  <a:lnTo>
                    <a:pt x="713674" y="512018"/>
                  </a:lnTo>
                  <a:lnTo>
                    <a:pt x="0" y="512018"/>
                  </a:lnTo>
                  <a:close/>
                </a:path>
              </a:pathLst>
            </a:custGeom>
            <a:noFill/>
            <a:ln w="157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รูปแบบอิสระ: รูปร่าง 49">
              <a:extLst>
                <a:ext uri="{FF2B5EF4-FFF2-40B4-BE49-F238E27FC236}">
                  <a16:creationId xmlns:a16="http://schemas.microsoft.com/office/drawing/2014/main" id="{CF6E4AAC-402E-4BE0-AC1A-BBA3393F3C2D}"/>
                </a:ext>
              </a:extLst>
            </p:cNvPr>
            <p:cNvSpPr/>
            <p:nvPr/>
          </p:nvSpPr>
          <p:spPr>
            <a:xfrm>
              <a:off x="3362113" y="2774924"/>
              <a:ext cx="101166" cy="114084"/>
            </a:xfrm>
            <a:custGeom>
              <a:avLst/>
              <a:gdLst>
                <a:gd name="connsiteX0" fmla="*/ 83105 w 101166"/>
                <a:gd name="connsiteY0" fmla="*/ 11681 h 114084"/>
                <a:gd name="connsiteX1" fmla="*/ 72077 w 101166"/>
                <a:gd name="connsiteY1" fmla="*/ 2228 h 114084"/>
                <a:gd name="connsiteX2" fmla="*/ 56322 w 101166"/>
                <a:gd name="connsiteY2" fmla="*/ 653 h 114084"/>
                <a:gd name="connsiteX3" fmla="*/ 37417 w 101166"/>
                <a:gd name="connsiteY3" fmla="*/ 11681 h 114084"/>
                <a:gd name="connsiteX4" fmla="*/ 35841 w 101166"/>
                <a:gd name="connsiteY4" fmla="*/ 11681 h 114084"/>
                <a:gd name="connsiteX5" fmla="*/ 4333 w 101166"/>
                <a:gd name="connsiteY5" fmla="*/ 33737 h 114084"/>
                <a:gd name="connsiteX6" fmla="*/ 2757 w 101166"/>
                <a:gd name="connsiteY6" fmla="*/ 60519 h 114084"/>
                <a:gd name="connsiteX7" fmla="*/ 10634 w 101166"/>
                <a:gd name="connsiteY7" fmla="*/ 76274 h 114084"/>
                <a:gd name="connsiteX8" fmla="*/ 35841 w 101166"/>
                <a:gd name="connsiteY8" fmla="*/ 101481 h 114084"/>
                <a:gd name="connsiteX9" fmla="*/ 72077 w 101166"/>
                <a:gd name="connsiteY9" fmla="*/ 114084 h 114084"/>
                <a:gd name="connsiteX10" fmla="*/ 78378 w 101166"/>
                <a:gd name="connsiteY10" fmla="*/ 112509 h 114084"/>
                <a:gd name="connsiteX11" fmla="*/ 86255 w 101166"/>
                <a:gd name="connsiteY11" fmla="*/ 107783 h 114084"/>
                <a:gd name="connsiteX12" fmla="*/ 94133 w 101166"/>
                <a:gd name="connsiteY12" fmla="*/ 95179 h 114084"/>
                <a:gd name="connsiteX13" fmla="*/ 83105 w 101166"/>
                <a:gd name="connsiteY13" fmla="*/ 11681 h 11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1166" h="114084">
                  <a:moveTo>
                    <a:pt x="83105" y="11681"/>
                  </a:moveTo>
                  <a:cubicBezTo>
                    <a:pt x="79954" y="6954"/>
                    <a:pt x="76803" y="3803"/>
                    <a:pt x="72077" y="2228"/>
                  </a:cubicBezTo>
                  <a:cubicBezTo>
                    <a:pt x="67350" y="653"/>
                    <a:pt x="62624" y="-923"/>
                    <a:pt x="56322" y="653"/>
                  </a:cubicBezTo>
                  <a:cubicBezTo>
                    <a:pt x="48445" y="2228"/>
                    <a:pt x="42143" y="6954"/>
                    <a:pt x="37417" y="11681"/>
                  </a:cubicBezTo>
                  <a:cubicBezTo>
                    <a:pt x="37417" y="11681"/>
                    <a:pt x="35841" y="11681"/>
                    <a:pt x="35841" y="11681"/>
                  </a:cubicBezTo>
                  <a:cubicBezTo>
                    <a:pt x="23238" y="14831"/>
                    <a:pt x="12210" y="22709"/>
                    <a:pt x="4333" y="33737"/>
                  </a:cubicBezTo>
                  <a:cubicBezTo>
                    <a:pt x="-1969" y="41614"/>
                    <a:pt x="-394" y="52642"/>
                    <a:pt x="2757" y="60519"/>
                  </a:cubicBezTo>
                  <a:cubicBezTo>
                    <a:pt x="4333" y="66821"/>
                    <a:pt x="7483" y="71547"/>
                    <a:pt x="10634" y="76274"/>
                  </a:cubicBezTo>
                  <a:cubicBezTo>
                    <a:pt x="16936" y="85726"/>
                    <a:pt x="24813" y="95179"/>
                    <a:pt x="35841" y="101481"/>
                  </a:cubicBezTo>
                  <a:cubicBezTo>
                    <a:pt x="46869" y="109358"/>
                    <a:pt x="59473" y="112509"/>
                    <a:pt x="72077" y="114084"/>
                  </a:cubicBezTo>
                  <a:cubicBezTo>
                    <a:pt x="73652" y="114084"/>
                    <a:pt x="76803" y="114084"/>
                    <a:pt x="78378" y="112509"/>
                  </a:cubicBezTo>
                  <a:cubicBezTo>
                    <a:pt x="81529" y="112509"/>
                    <a:pt x="84680" y="110933"/>
                    <a:pt x="86255" y="107783"/>
                  </a:cubicBezTo>
                  <a:cubicBezTo>
                    <a:pt x="90982" y="104632"/>
                    <a:pt x="92557" y="99905"/>
                    <a:pt x="94133" y="95179"/>
                  </a:cubicBezTo>
                  <a:cubicBezTo>
                    <a:pt x="106736" y="69972"/>
                    <a:pt x="102010" y="35312"/>
                    <a:pt x="83105" y="11681"/>
                  </a:cubicBezTo>
                  <a:close/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1" name="กราฟิก 1">
              <a:extLst>
                <a:ext uri="{FF2B5EF4-FFF2-40B4-BE49-F238E27FC236}">
                  <a16:creationId xmlns:a16="http://schemas.microsoft.com/office/drawing/2014/main" id="{3D919489-BD95-49D4-B77B-8975D2E8885F}"/>
                </a:ext>
              </a:extLst>
            </p:cNvPr>
            <p:cNvGrpSpPr/>
            <p:nvPr/>
          </p:nvGrpSpPr>
          <p:grpSpPr>
            <a:xfrm>
              <a:off x="3080052" y="2737951"/>
              <a:ext cx="168429" cy="176963"/>
              <a:chOff x="3080052" y="2737951"/>
              <a:chExt cx="168429" cy="176963"/>
            </a:xfrm>
            <a:solidFill>
              <a:srgbClr val="FEB560"/>
            </a:solidFill>
          </p:grpSpPr>
          <p:sp>
            <p:nvSpPr>
              <p:cNvPr id="52" name="รูปแบบอิสระ: รูปร่าง 51">
                <a:extLst>
                  <a:ext uri="{FF2B5EF4-FFF2-40B4-BE49-F238E27FC236}">
                    <a16:creationId xmlns:a16="http://schemas.microsoft.com/office/drawing/2014/main" id="{8FFCD1FB-6434-4125-B000-9E9970AF81DF}"/>
                  </a:ext>
                </a:extLst>
              </p:cNvPr>
              <p:cNvSpPr/>
              <p:nvPr/>
            </p:nvSpPr>
            <p:spPr>
              <a:xfrm>
                <a:off x="3194723" y="2803934"/>
                <a:ext cx="1181" cy="1181"/>
              </a:xfrm>
              <a:custGeom>
                <a:avLst/>
                <a:gdLst>
                  <a:gd name="connsiteX0" fmla="*/ 0 w 1181"/>
                  <a:gd name="connsiteY0" fmla="*/ 0 h 1181"/>
                  <a:gd name="connsiteX1" fmla="*/ 0 w 1181"/>
                  <a:gd name="connsiteY1" fmla="*/ 0 h 1181"/>
                  <a:gd name="connsiteX2" fmla="*/ 0 w 1181"/>
                  <a:gd name="connsiteY2" fmla="*/ 0 h 1181"/>
                  <a:gd name="connsiteX3" fmla="*/ 0 w 1181"/>
                  <a:gd name="connsiteY3" fmla="*/ 0 h 1181"/>
                  <a:gd name="connsiteX4" fmla="*/ 0 w 1181"/>
                  <a:gd name="connsiteY4" fmla="*/ 0 h 1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1" h="1181">
                    <a:moveTo>
                      <a:pt x="0" y="0"/>
                    </a:moveTo>
                    <a:cubicBezTo>
                      <a:pt x="1576" y="1575"/>
                      <a:pt x="1576" y="1575"/>
                      <a:pt x="0" y="0"/>
                    </a:cubicBezTo>
                    <a:cubicBezTo>
                      <a:pt x="1576" y="1575"/>
                      <a:pt x="1576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รูปแบบอิสระ: รูปร่าง 52">
                <a:extLst>
                  <a:ext uri="{FF2B5EF4-FFF2-40B4-BE49-F238E27FC236}">
                    <a16:creationId xmlns:a16="http://schemas.microsoft.com/office/drawing/2014/main" id="{214B0BC3-74E3-4B88-9624-0AE3ED4859E8}"/>
                  </a:ext>
                </a:extLst>
              </p:cNvPr>
              <p:cNvSpPr/>
              <p:nvPr/>
            </p:nvSpPr>
            <p:spPr>
              <a:xfrm>
                <a:off x="3080052" y="2737951"/>
                <a:ext cx="168429" cy="176963"/>
              </a:xfrm>
              <a:custGeom>
                <a:avLst/>
                <a:gdLst>
                  <a:gd name="connsiteX0" fmla="*/ 166660 w 168429"/>
                  <a:gd name="connsiteY0" fmla="*/ 65983 h 176963"/>
                  <a:gd name="connsiteX1" fmla="*/ 165085 w 168429"/>
                  <a:gd name="connsiteY1" fmla="*/ 59681 h 176963"/>
                  <a:gd name="connsiteX2" fmla="*/ 165085 w 168429"/>
                  <a:gd name="connsiteY2" fmla="*/ 59681 h 176963"/>
                  <a:gd name="connsiteX3" fmla="*/ 165085 w 168429"/>
                  <a:gd name="connsiteY3" fmla="*/ 59681 h 176963"/>
                  <a:gd name="connsiteX4" fmla="*/ 157208 w 168429"/>
                  <a:gd name="connsiteY4" fmla="*/ 43927 h 176963"/>
                  <a:gd name="connsiteX5" fmla="*/ 92615 w 168429"/>
                  <a:gd name="connsiteY5" fmla="*/ 7692 h 176963"/>
                  <a:gd name="connsiteX6" fmla="*/ 91039 w 168429"/>
                  <a:gd name="connsiteY6" fmla="*/ 7692 h 176963"/>
                  <a:gd name="connsiteX7" fmla="*/ 40625 w 168429"/>
                  <a:gd name="connsiteY7" fmla="*/ 7692 h 176963"/>
                  <a:gd name="connsiteX8" fmla="*/ 29597 w 168429"/>
                  <a:gd name="connsiteY8" fmla="*/ 25021 h 176963"/>
                  <a:gd name="connsiteX9" fmla="*/ 18569 w 168429"/>
                  <a:gd name="connsiteY9" fmla="*/ 34474 h 176963"/>
                  <a:gd name="connsiteX10" fmla="*/ 50078 w 168429"/>
                  <a:gd name="connsiteY10" fmla="*/ 169962 h 176963"/>
                  <a:gd name="connsiteX11" fmla="*/ 141454 w 168429"/>
                  <a:gd name="connsiteY11" fmla="*/ 151057 h 176963"/>
                  <a:gd name="connsiteX12" fmla="*/ 166660 w 168429"/>
                  <a:gd name="connsiteY12" fmla="*/ 65983 h 176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8429" h="176963">
                    <a:moveTo>
                      <a:pt x="166660" y="65983"/>
                    </a:moveTo>
                    <a:cubicBezTo>
                      <a:pt x="166660" y="62832"/>
                      <a:pt x="165085" y="61257"/>
                      <a:pt x="165085" y="59681"/>
                    </a:cubicBezTo>
                    <a:cubicBezTo>
                      <a:pt x="165085" y="59681"/>
                      <a:pt x="165085" y="59681"/>
                      <a:pt x="165085" y="59681"/>
                    </a:cubicBezTo>
                    <a:cubicBezTo>
                      <a:pt x="165085" y="59681"/>
                      <a:pt x="165085" y="59681"/>
                      <a:pt x="165085" y="59681"/>
                    </a:cubicBezTo>
                    <a:cubicBezTo>
                      <a:pt x="163510" y="53379"/>
                      <a:pt x="160359" y="48653"/>
                      <a:pt x="157208" y="43927"/>
                    </a:cubicBezTo>
                    <a:cubicBezTo>
                      <a:pt x="143029" y="23446"/>
                      <a:pt x="117822" y="10843"/>
                      <a:pt x="92615" y="7692"/>
                    </a:cubicBezTo>
                    <a:cubicBezTo>
                      <a:pt x="92615" y="7692"/>
                      <a:pt x="92615" y="7692"/>
                      <a:pt x="91039" y="7692"/>
                    </a:cubicBezTo>
                    <a:cubicBezTo>
                      <a:pt x="76860" y="-1761"/>
                      <a:pt x="54804" y="-3337"/>
                      <a:pt x="40625" y="7692"/>
                    </a:cubicBezTo>
                    <a:cubicBezTo>
                      <a:pt x="34324" y="12418"/>
                      <a:pt x="31173" y="18720"/>
                      <a:pt x="29597" y="25021"/>
                    </a:cubicBezTo>
                    <a:cubicBezTo>
                      <a:pt x="26446" y="28172"/>
                      <a:pt x="21720" y="31323"/>
                      <a:pt x="18569" y="34474"/>
                    </a:cubicBezTo>
                    <a:cubicBezTo>
                      <a:pt x="-16090" y="75435"/>
                      <a:pt x="-336" y="146330"/>
                      <a:pt x="50078" y="169962"/>
                    </a:cubicBezTo>
                    <a:cubicBezTo>
                      <a:pt x="81587" y="184141"/>
                      <a:pt x="117822" y="176264"/>
                      <a:pt x="141454" y="151057"/>
                    </a:cubicBezTo>
                    <a:cubicBezTo>
                      <a:pt x="161934" y="127425"/>
                      <a:pt x="172962" y="94341"/>
                      <a:pt x="166660" y="65983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5" name="ตัวแทนข้อความ 14">
            <a:extLst>
              <a:ext uri="{FF2B5EF4-FFF2-40B4-BE49-F238E27FC236}">
                <a16:creationId xmlns:a16="http://schemas.microsoft.com/office/drawing/2014/main" id="{989BFF2C-109C-4A23-A4C7-73C74E0EF8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334" y="1130310"/>
            <a:ext cx="2773328" cy="882486"/>
          </a:xfrm>
        </p:spPr>
        <p:txBody>
          <a:bodyPr/>
          <a:lstStyle/>
          <a:p>
            <a:pPr algn="l"/>
            <a:r>
              <a:rPr lang="th-TH" sz="1600" b="1" spc="-30" dirty="0">
                <a:effectLst/>
                <a:ea typeface="Calibri" panose="020F0502020204030204" pitchFamily="34" charset="0"/>
              </a:rPr>
              <a:t>กิจกรรมจิตอาสา ทำความดีเพื่อประชาชน เช่น บริจาคสิ่งของ (คิดเป็นร้อยละ 69.20)</a:t>
            </a:r>
            <a:endParaRPr lang="en-US" sz="1600" b="1" dirty="0"/>
          </a:p>
          <a:p>
            <a:pPr algn="l"/>
            <a:endParaRPr lang="en-US" sz="1600" b="1" dirty="0"/>
          </a:p>
        </p:txBody>
      </p:sp>
      <p:sp>
        <p:nvSpPr>
          <p:cNvPr id="16" name="ตัวแทนข้อความ 15">
            <a:extLst>
              <a:ext uri="{FF2B5EF4-FFF2-40B4-BE49-F238E27FC236}">
                <a16:creationId xmlns:a16="http://schemas.microsoft.com/office/drawing/2014/main" id="{EBE6A8FE-EDE9-4F2E-AD00-ADB404E09F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9719" y="3319284"/>
            <a:ext cx="3521012" cy="900439"/>
          </a:xfrm>
        </p:spPr>
        <p:txBody>
          <a:bodyPr/>
          <a:lstStyle/>
          <a:p>
            <a:pPr algn="l"/>
            <a:r>
              <a:rPr lang="th-TH" sz="1600" b="1" dirty="0"/>
              <a:t>การส่งเสริมประหยัดทรัพยากร           ลดการใช้ทรัพยากรและวัสดุสำนักงาน</a:t>
            </a:r>
            <a:r>
              <a:rPr lang="en-US" sz="1600" b="1" dirty="0"/>
              <a:t> </a:t>
            </a:r>
            <a:r>
              <a:rPr lang="th-TH" sz="1600" b="1" dirty="0"/>
              <a:t>(คิดเป็นร้อยละ 69.20)</a:t>
            </a:r>
            <a:endParaRPr lang="en-US" sz="1600" b="1" dirty="0"/>
          </a:p>
        </p:txBody>
      </p:sp>
      <p:sp>
        <p:nvSpPr>
          <p:cNvPr id="17" name="ตัวแทนข้อความ 16">
            <a:extLst>
              <a:ext uri="{FF2B5EF4-FFF2-40B4-BE49-F238E27FC236}">
                <a16:creationId xmlns:a16="http://schemas.microsoft.com/office/drawing/2014/main" id="{A17FB38E-59F0-4477-8AAD-41A348DBAE3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663059" y="858984"/>
            <a:ext cx="3571819" cy="1202053"/>
          </a:xfrm>
        </p:spPr>
        <p:txBody>
          <a:bodyPr/>
          <a:lstStyle/>
          <a:p>
            <a:pPr algn="l"/>
            <a:r>
              <a:rPr lang="th-TH" sz="1500" b="1" dirty="0"/>
              <a:t>การส่งเสริมสุขภาพเพื่อเป็นต้นแบบบุคลากร เช่น ออกกำลังกาย ยืดเหยียด ละเว้นการรับประทานอาหารว่างและเครื่องดื่มรสชาติหวาน (คิดเป็นร้อยละ 53.80)</a:t>
            </a:r>
            <a:endParaRPr lang="en-US" sz="1500" b="1" dirty="0"/>
          </a:p>
        </p:txBody>
      </p:sp>
      <p:sp>
        <p:nvSpPr>
          <p:cNvPr id="18" name="ตัวแทนข้อความ 17">
            <a:extLst>
              <a:ext uri="{FF2B5EF4-FFF2-40B4-BE49-F238E27FC236}">
                <a16:creationId xmlns:a16="http://schemas.microsoft.com/office/drawing/2014/main" id="{1709F6CB-3C83-44F8-8EB7-7122D146559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57337" y="1424772"/>
            <a:ext cx="713674" cy="512018"/>
          </a:xfrm>
        </p:spPr>
        <p:txBody>
          <a:bodyPr/>
          <a:lstStyle/>
          <a:p>
            <a:r>
              <a:rPr lang="en-US" sz="3200" b="1" dirty="0"/>
              <a:t>3.</a:t>
            </a:r>
          </a:p>
        </p:txBody>
      </p:sp>
      <p:sp>
        <p:nvSpPr>
          <p:cNvPr id="19" name="ตัวแทนข้อความ 18">
            <a:extLst>
              <a:ext uri="{FF2B5EF4-FFF2-40B4-BE49-F238E27FC236}">
                <a16:creationId xmlns:a16="http://schemas.microsoft.com/office/drawing/2014/main" id="{857713B7-6C6D-49E2-A3F7-A9382BD745C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63015" y="2165027"/>
            <a:ext cx="2780985" cy="1202052"/>
          </a:xfrm>
        </p:spPr>
        <p:txBody>
          <a:bodyPr/>
          <a:lstStyle/>
          <a:p>
            <a:r>
              <a:rPr lang="th-TH" sz="1600" b="1" dirty="0"/>
              <a:t>บุคลากรมีโอกาสได้กลับไปดูแล/ ทำกิจกรรมร่วมกับบุพการี และ/หรือครอบครัว ในช่วงวันหยุดต่อเนื่อง           (คิดเป็นร้อยละ 53.80)</a:t>
            </a:r>
            <a:endParaRPr lang="en-US" sz="1600" b="1" dirty="0"/>
          </a:p>
        </p:txBody>
      </p:sp>
      <p:sp>
        <p:nvSpPr>
          <p:cNvPr id="20" name="ตัวแทนข้อความ 19">
            <a:extLst>
              <a:ext uri="{FF2B5EF4-FFF2-40B4-BE49-F238E27FC236}">
                <a16:creationId xmlns:a16="http://schemas.microsoft.com/office/drawing/2014/main" id="{45CD2A6E-290B-4A1D-AD3F-0383091E965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616181" y="2493748"/>
            <a:ext cx="713674" cy="512018"/>
          </a:xfrm>
        </p:spPr>
        <p:txBody>
          <a:bodyPr/>
          <a:lstStyle/>
          <a:p>
            <a:r>
              <a:rPr lang="en-US" sz="3200" b="1" dirty="0"/>
              <a:t>4.</a:t>
            </a:r>
          </a:p>
        </p:txBody>
      </p:sp>
      <p:sp>
        <p:nvSpPr>
          <p:cNvPr id="21" name="ตัวแทนข้อความ 20">
            <a:extLst>
              <a:ext uri="{FF2B5EF4-FFF2-40B4-BE49-F238E27FC236}">
                <a16:creationId xmlns:a16="http://schemas.microsoft.com/office/drawing/2014/main" id="{2CAEE3FB-AA3C-4AA3-99FF-AE646CE561E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25042" y="1547254"/>
            <a:ext cx="713674" cy="512018"/>
          </a:xfrm>
        </p:spPr>
        <p:txBody>
          <a:bodyPr/>
          <a:lstStyle/>
          <a:p>
            <a:r>
              <a:rPr lang="en-US" sz="3200" b="1" dirty="0"/>
              <a:t>2.</a:t>
            </a:r>
          </a:p>
        </p:txBody>
      </p:sp>
      <p:sp>
        <p:nvSpPr>
          <p:cNvPr id="22" name="ตัวแทนข้อความ 21">
            <a:extLst>
              <a:ext uri="{FF2B5EF4-FFF2-40B4-BE49-F238E27FC236}">
                <a16:creationId xmlns:a16="http://schemas.microsoft.com/office/drawing/2014/main" id="{971C0AA3-B4E5-43DF-8FC7-86E1615BCC1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50037" y="2445343"/>
            <a:ext cx="713674" cy="512018"/>
          </a:xfrm>
        </p:spPr>
        <p:txBody>
          <a:bodyPr/>
          <a:lstStyle/>
          <a:p>
            <a:r>
              <a:rPr lang="en-US" sz="3200" b="1" dirty="0"/>
              <a:t>1.</a:t>
            </a:r>
          </a:p>
        </p:txBody>
      </p:sp>
      <p:sp>
        <p:nvSpPr>
          <p:cNvPr id="54" name="ตัวแทนข้อความ 1">
            <a:extLst>
              <a:ext uri="{FF2B5EF4-FFF2-40B4-BE49-F238E27FC236}">
                <a16:creationId xmlns:a16="http://schemas.microsoft.com/office/drawing/2014/main" id="{8F6A13AA-BDC2-4403-BE4B-ACA2E2D2EBB5}"/>
              </a:ext>
            </a:extLst>
          </p:cNvPr>
          <p:cNvSpPr txBox="1">
            <a:spLocks/>
          </p:cNvSpPr>
          <p:nvPr/>
        </p:nvSpPr>
        <p:spPr>
          <a:xfrm>
            <a:off x="2548189" y="286755"/>
            <a:ext cx="4807254" cy="89804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4400" dirty="0">
                <a:latin typeface="+mj-lt"/>
              </a:rPr>
              <a:t>ความดีที่อยากทำ</a:t>
            </a:r>
            <a:endParaRPr lang="en-US" sz="4400" dirty="0">
              <a:latin typeface="+mj-lt"/>
            </a:endParaRPr>
          </a:p>
        </p:txBody>
      </p:sp>
      <p:sp>
        <p:nvSpPr>
          <p:cNvPr id="62" name="รูปแบบอิสระ: รูปร่าง 23">
            <a:extLst>
              <a:ext uri="{FF2B5EF4-FFF2-40B4-BE49-F238E27FC236}">
                <a16:creationId xmlns:a16="http://schemas.microsoft.com/office/drawing/2014/main" id="{2BCC54F7-0B3B-46F4-A4DE-F54BDE254353}"/>
              </a:ext>
            </a:extLst>
          </p:cNvPr>
          <p:cNvSpPr/>
          <p:nvPr/>
        </p:nvSpPr>
        <p:spPr>
          <a:xfrm>
            <a:off x="6667664" y="3819897"/>
            <a:ext cx="2410605" cy="929237"/>
          </a:xfrm>
          <a:custGeom>
            <a:avLst/>
            <a:gdLst>
              <a:gd name="connsiteX0" fmla="*/ 2160396 w 2410605"/>
              <a:gd name="connsiteY0" fmla="*/ 84550 h 929237"/>
              <a:gd name="connsiteX1" fmla="*/ 2024908 w 2410605"/>
              <a:gd name="connsiteY1" fmla="*/ 180652 h 929237"/>
              <a:gd name="connsiteX2" fmla="*/ 1794894 w 2410605"/>
              <a:gd name="connsiteY2" fmla="*/ 109757 h 929237"/>
              <a:gd name="connsiteX3" fmla="*/ 1668859 w 2410605"/>
              <a:gd name="connsiteY3" fmla="*/ 193255 h 929237"/>
              <a:gd name="connsiteX4" fmla="*/ 1438845 w 2410605"/>
              <a:gd name="connsiteY4" fmla="*/ 117634 h 929237"/>
              <a:gd name="connsiteX5" fmla="*/ 1234038 w 2410605"/>
              <a:gd name="connsiteY5" fmla="*/ 259424 h 929237"/>
              <a:gd name="connsiteX6" fmla="*/ 1246641 w 2410605"/>
              <a:gd name="connsiteY6" fmla="*/ 216887 h 929237"/>
              <a:gd name="connsiteX7" fmla="*/ 1008749 w 2410605"/>
              <a:gd name="connsiteY7" fmla="*/ 34136 h 929237"/>
              <a:gd name="connsiteX8" fmla="*/ 759830 w 2410605"/>
              <a:gd name="connsiteY8" fmla="*/ 223189 h 929237"/>
              <a:gd name="connsiteX9" fmla="*/ 764556 w 2410605"/>
              <a:gd name="connsiteY9" fmla="*/ 201133 h 929237"/>
              <a:gd name="connsiteX10" fmla="*/ 493581 w 2410605"/>
              <a:gd name="connsiteY10" fmla="*/ 43589 h 929237"/>
              <a:gd name="connsiteX11" fmla="*/ 115475 w 2410605"/>
              <a:gd name="connsiteY11" fmla="*/ 467382 h 929237"/>
              <a:gd name="connsiteX12" fmla="*/ 3619 w 2410605"/>
              <a:gd name="connsiteY12" fmla="*/ 672189 h 929237"/>
              <a:gd name="connsiteX13" fmla="*/ 299801 w 2410605"/>
              <a:gd name="connsiteY13" fmla="*/ 796649 h 929237"/>
              <a:gd name="connsiteX14" fmla="*/ 313981 w 2410605"/>
              <a:gd name="connsiteY14" fmla="*/ 769867 h 929237"/>
              <a:gd name="connsiteX15" fmla="*/ 317131 w 2410605"/>
              <a:gd name="connsiteY15" fmla="*/ 774593 h 929237"/>
              <a:gd name="connsiteX16" fmla="*/ 520363 w 2410605"/>
              <a:gd name="connsiteY16" fmla="*/ 865968 h 929237"/>
              <a:gd name="connsiteX17" fmla="*/ 761406 w 2410605"/>
              <a:gd name="connsiteY17" fmla="*/ 689519 h 929237"/>
              <a:gd name="connsiteX18" fmla="*/ 750377 w 2410605"/>
              <a:gd name="connsiteY18" fmla="*/ 724179 h 929237"/>
              <a:gd name="connsiteX19" fmla="*/ 906346 w 2410605"/>
              <a:gd name="connsiteY19" fmla="*/ 928986 h 929237"/>
              <a:gd name="connsiteX20" fmla="*/ 1215132 w 2410605"/>
              <a:gd name="connsiteY20" fmla="*/ 735207 h 929237"/>
              <a:gd name="connsiteX21" fmla="*/ 1492410 w 2410605"/>
              <a:gd name="connsiteY21" fmla="*/ 851789 h 929237"/>
              <a:gd name="connsiteX22" fmla="*/ 1645228 w 2410605"/>
              <a:gd name="connsiteY22" fmla="*/ 662737 h 929237"/>
              <a:gd name="connsiteX23" fmla="*/ 1946136 w 2410605"/>
              <a:gd name="connsiteY23" fmla="*/ 761989 h 929237"/>
              <a:gd name="connsiteX24" fmla="*/ 2001277 w 2410605"/>
              <a:gd name="connsiteY24" fmla="*/ 676916 h 929237"/>
              <a:gd name="connsiteX25" fmla="*/ 2065870 w 2410605"/>
              <a:gd name="connsiteY25" fmla="*/ 713151 h 929237"/>
              <a:gd name="connsiteX26" fmla="*/ 2265951 w 2410605"/>
              <a:gd name="connsiteY26" fmla="*/ 599719 h 929237"/>
              <a:gd name="connsiteX27" fmla="*/ 2401439 w 2410605"/>
              <a:gd name="connsiteY27" fmla="*/ 267301 h 929237"/>
              <a:gd name="connsiteX28" fmla="*/ 2160396 w 2410605"/>
              <a:gd name="connsiteY28" fmla="*/ 84550 h 92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10605" h="929237">
                <a:moveTo>
                  <a:pt x="2160396" y="84550"/>
                </a:moveTo>
                <a:cubicBezTo>
                  <a:pt x="2113133" y="114483"/>
                  <a:pt x="2067445" y="145992"/>
                  <a:pt x="2024908" y="180652"/>
                </a:cubicBezTo>
                <a:cubicBezTo>
                  <a:pt x="1987098" y="100305"/>
                  <a:pt x="1875241" y="64069"/>
                  <a:pt x="1794894" y="109757"/>
                </a:cubicBezTo>
                <a:cubicBezTo>
                  <a:pt x="1750782" y="134964"/>
                  <a:pt x="1708245" y="163322"/>
                  <a:pt x="1668859" y="193255"/>
                </a:cubicBezTo>
                <a:cubicBezTo>
                  <a:pt x="1631048" y="112908"/>
                  <a:pt x="1523918" y="65645"/>
                  <a:pt x="1438845" y="117634"/>
                </a:cubicBezTo>
                <a:cubicBezTo>
                  <a:pt x="1367950" y="160171"/>
                  <a:pt x="1298631" y="207435"/>
                  <a:pt x="1234038" y="259424"/>
                </a:cubicBezTo>
                <a:cubicBezTo>
                  <a:pt x="1238764" y="245245"/>
                  <a:pt x="1243490" y="231066"/>
                  <a:pt x="1246641" y="216887"/>
                </a:cubicBezTo>
                <a:cubicBezTo>
                  <a:pt x="1287602" y="86126"/>
                  <a:pt x="1126907" y="-44636"/>
                  <a:pt x="1008749" y="34136"/>
                </a:cubicBezTo>
                <a:cubicBezTo>
                  <a:pt x="922100" y="92427"/>
                  <a:pt x="838602" y="155445"/>
                  <a:pt x="759830" y="223189"/>
                </a:cubicBezTo>
                <a:cubicBezTo>
                  <a:pt x="761406" y="215312"/>
                  <a:pt x="762981" y="207435"/>
                  <a:pt x="764556" y="201133"/>
                </a:cubicBezTo>
                <a:cubicBezTo>
                  <a:pt x="791339" y="37287"/>
                  <a:pt x="622767" y="-61966"/>
                  <a:pt x="493581" y="43589"/>
                </a:cubicBezTo>
                <a:cubicBezTo>
                  <a:pt x="347064" y="164898"/>
                  <a:pt x="219454" y="308263"/>
                  <a:pt x="115475" y="467382"/>
                </a:cubicBezTo>
                <a:cubicBezTo>
                  <a:pt x="58759" y="524098"/>
                  <a:pt x="20949" y="593417"/>
                  <a:pt x="3619" y="672189"/>
                </a:cubicBezTo>
                <a:cubicBezTo>
                  <a:pt x="-32616" y="843912"/>
                  <a:pt x="213152" y="969947"/>
                  <a:pt x="299801" y="796649"/>
                </a:cubicBezTo>
                <a:cubicBezTo>
                  <a:pt x="304528" y="787196"/>
                  <a:pt x="309254" y="779319"/>
                  <a:pt x="313981" y="769867"/>
                </a:cubicBezTo>
                <a:cubicBezTo>
                  <a:pt x="315556" y="771442"/>
                  <a:pt x="315556" y="773017"/>
                  <a:pt x="317131" y="774593"/>
                </a:cubicBezTo>
                <a:cubicBezTo>
                  <a:pt x="361244" y="842337"/>
                  <a:pt x="441591" y="872270"/>
                  <a:pt x="520363" y="865968"/>
                </a:cubicBezTo>
                <a:cubicBezTo>
                  <a:pt x="624342" y="856516"/>
                  <a:pt x="695237" y="771442"/>
                  <a:pt x="761406" y="689519"/>
                </a:cubicBezTo>
                <a:cubicBezTo>
                  <a:pt x="758254" y="700547"/>
                  <a:pt x="755104" y="711575"/>
                  <a:pt x="750377" y="724179"/>
                </a:cubicBezTo>
                <a:cubicBezTo>
                  <a:pt x="720444" y="821856"/>
                  <a:pt x="803942" y="935288"/>
                  <a:pt x="906346" y="928986"/>
                </a:cubicBezTo>
                <a:cubicBezTo>
                  <a:pt x="1054438" y="921109"/>
                  <a:pt x="1130058" y="834460"/>
                  <a:pt x="1215132" y="735207"/>
                </a:cubicBezTo>
                <a:cubicBezTo>
                  <a:pt x="1216708" y="864393"/>
                  <a:pt x="1399459" y="969947"/>
                  <a:pt x="1492410" y="851789"/>
                </a:cubicBezTo>
                <a:cubicBezTo>
                  <a:pt x="1541248" y="788772"/>
                  <a:pt x="1591662" y="724179"/>
                  <a:pt x="1645228" y="662737"/>
                </a:cubicBezTo>
                <a:cubicBezTo>
                  <a:pt x="1626322" y="823432"/>
                  <a:pt x="1859487" y="913232"/>
                  <a:pt x="1946136" y="761989"/>
                </a:cubicBezTo>
                <a:cubicBezTo>
                  <a:pt x="1963466" y="732056"/>
                  <a:pt x="1980796" y="705274"/>
                  <a:pt x="2001277" y="676916"/>
                </a:cubicBezTo>
                <a:cubicBezTo>
                  <a:pt x="2020182" y="694245"/>
                  <a:pt x="2042238" y="706849"/>
                  <a:pt x="2065870" y="713151"/>
                </a:cubicBezTo>
                <a:cubicBezTo>
                  <a:pt x="2158821" y="738358"/>
                  <a:pt x="2231291" y="681642"/>
                  <a:pt x="2265951" y="599719"/>
                </a:cubicBezTo>
                <a:cubicBezTo>
                  <a:pt x="2311639" y="489438"/>
                  <a:pt x="2357326" y="379157"/>
                  <a:pt x="2401439" y="267301"/>
                </a:cubicBezTo>
                <a:cubicBezTo>
                  <a:pt x="2453428" y="134964"/>
                  <a:pt x="2272253" y="13655"/>
                  <a:pt x="2160396" y="84550"/>
                </a:cubicBezTo>
                <a:close/>
              </a:path>
            </a:pathLst>
          </a:custGeom>
          <a:solidFill>
            <a:srgbClr val="FFD3D9"/>
          </a:solidFill>
          <a:ln w="15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กลุ่ม 34">
            <a:extLst>
              <a:ext uri="{FF2B5EF4-FFF2-40B4-BE49-F238E27FC236}">
                <a16:creationId xmlns:a16="http://schemas.microsoft.com/office/drawing/2014/main" id="{790E5BB2-303E-4376-971E-2406A010B9BC}"/>
              </a:ext>
            </a:extLst>
          </p:cNvPr>
          <p:cNvGrpSpPr/>
          <p:nvPr/>
        </p:nvGrpSpPr>
        <p:grpSpPr>
          <a:xfrm>
            <a:off x="5373115" y="3785257"/>
            <a:ext cx="1778437" cy="998518"/>
            <a:chOff x="4982901" y="2133360"/>
            <a:chExt cx="1778437" cy="998518"/>
          </a:xfrm>
        </p:grpSpPr>
        <p:sp>
          <p:nvSpPr>
            <p:cNvPr id="56" name="รูปแบบอิสระ: รูปร่าง 35">
              <a:extLst>
                <a:ext uri="{FF2B5EF4-FFF2-40B4-BE49-F238E27FC236}">
                  <a16:creationId xmlns:a16="http://schemas.microsoft.com/office/drawing/2014/main" id="{1935F2E2-E99A-46EC-A1F8-26BA208F221E}"/>
                </a:ext>
              </a:extLst>
            </p:cNvPr>
            <p:cNvSpPr/>
            <p:nvPr/>
          </p:nvSpPr>
          <p:spPr>
            <a:xfrm>
              <a:off x="5670136" y="2133360"/>
              <a:ext cx="1091202" cy="998518"/>
            </a:xfrm>
            <a:custGeom>
              <a:avLst/>
              <a:gdLst>
                <a:gd name="connsiteX0" fmla="*/ 1011036 w 1091202"/>
                <a:gd name="connsiteY0" fmla="*/ 801336 h 998518"/>
                <a:gd name="connsiteX1" fmla="*/ 667590 w 1091202"/>
                <a:gd name="connsiteY1" fmla="*/ 990389 h 998518"/>
                <a:gd name="connsiteX2" fmla="*/ 212288 w 1091202"/>
                <a:gd name="connsiteY2" fmla="*/ 914768 h 998518"/>
                <a:gd name="connsiteX3" fmla="*/ 2754 w 1091202"/>
                <a:gd name="connsiteY3" fmla="*/ 522483 h 998518"/>
                <a:gd name="connsiteX4" fmla="*/ 62621 w 1091202"/>
                <a:gd name="connsiteY4" fmla="*/ 352336 h 998518"/>
                <a:gd name="connsiteX5" fmla="*/ 229618 w 1091202"/>
                <a:gd name="connsiteY5" fmla="*/ 128623 h 998518"/>
                <a:gd name="connsiteX6" fmla="*/ 741636 w 1091202"/>
                <a:gd name="connsiteY6" fmla="*/ 26220 h 998518"/>
                <a:gd name="connsiteX7" fmla="*/ 1083506 w 1091202"/>
                <a:gd name="connsiteY7" fmla="*/ 420080 h 998518"/>
                <a:gd name="connsiteX8" fmla="*/ 896029 w 1091202"/>
                <a:gd name="connsiteY8" fmla="*/ 905315 h 99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1202" h="998518">
                  <a:moveTo>
                    <a:pt x="1011036" y="801336"/>
                  </a:moveTo>
                  <a:cubicBezTo>
                    <a:pt x="944867" y="921070"/>
                    <a:pt x="801502" y="973059"/>
                    <a:pt x="667590" y="990389"/>
                  </a:cubicBezTo>
                  <a:cubicBezTo>
                    <a:pt x="511621" y="1010870"/>
                    <a:pt x="346200" y="995115"/>
                    <a:pt x="212288" y="914768"/>
                  </a:cubicBezTo>
                  <a:cubicBezTo>
                    <a:pt x="78375" y="834420"/>
                    <a:pt x="-17727" y="678452"/>
                    <a:pt x="2754" y="522483"/>
                  </a:cubicBezTo>
                  <a:cubicBezTo>
                    <a:pt x="10632" y="462617"/>
                    <a:pt x="34263" y="405901"/>
                    <a:pt x="62621" y="352336"/>
                  </a:cubicBezTo>
                  <a:cubicBezTo>
                    <a:pt x="105158" y="268837"/>
                    <a:pt x="158723" y="190065"/>
                    <a:pt x="229618" y="128623"/>
                  </a:cubicBezTo>
                  <a:cubicBezTo>
                    <a:pt x="366681" y="8890"/>
                    <a:pt x="569913" y="-32072"/>
                    <a:pt x="741636" y="26220"/>
                  </a:cubicBezTo>
                  <a:cubicBezTo>
                    <a:pt x="914934" y="84511"/>
                    <a:pt x="1050422" y="240479"/>
                    <a:pt x="1083506" y="420080"/>
                  </a:cubicBezTo>
                  <a:cubicBezTo>
                    <a:pt x="1116590" y="599680"/>
                    <a:pt x="1040969" y="795034"/>
                    <a:pt x="896029" y="905315"/>
                  </a:cubicBezTo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รูปแบบอิสระ: รูปร่าง 36">
              <a:extLst>
                <a:ext uri="{FF2B5EF4-FFF2-40B4-BE49-F238E27FC236}">
                  <a16:creationId xmlns:a16="http://schemas.microsoft.com/office/drawing/2014/main" id="{875C91DB-699D-4B42-A115-DA88DE568D08}"/>
                </a:ext>
              </a:extLst>
            </p:cNvPr>
            <p:cNvSpPr/>
            <p:nvPr/>
          </p:nvSpPr>
          <p:spPr>
            <a:xfrm>
              <a:off x="5874546" y="2493573"/>
              <a:ext cx="713674" cy="512018"/>
            </a:xfrm>
            <a:custGeom>
              <a:avLst/>
              <a:gdLst>
                <a:gd name="connsiteX0" fmla="*/ 0 w 713674"/>
                <a:gd name="connsiteY0" fmla="*/ 0 h 512018"/>
                <a:gd name="connsiteX1" fmla="*/ 713674 w 713674"/>
                <a:gd name="connsiteY1" fmla="*/ 0 h 512018"/>
                <a:gd name="connsiteX2" fmla="*/ 713674 w 713674"/>
                <a:gd name="connsiteY2" fmla="*/ 512018 h 512018"/>
                <a:gd name="connsiteX3" fmla="*/ 0 w 713674"/>
                <a:gd name="connsiteY3" fmla="*/ 512018 h 5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674" h="512018">
                  <a:moveTo>
                    <a:pt x="0" y="0"/>
                  </a:moveTo>
                  <a:lnTo>
                    <a:pt x="713674" y="0"/>
                  </a:lnTo>
                  <a:lnTo>
                    <a:pt x="713674" y="512018"/>
                  </a:lnTo>
                  <a:lnTo>
                    <a:pt x="0" y="512018"/>
                  </a:lnTo>
                  <a:close/>
                </a:path>
              </a:pathLst>
            </a:custGeom>
            <a:noFill/>
            <a:ln w="157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รูปแบบอิสระ: รูปร่าง 37">
              <a:extLst>
                <a:ext uri="{FF2B5EF4-FFF2-40B4-BE49-F238E27FC236}">
                  <a16:creationId xmlns:a16="http://schemas.microsoft.com/office/drawing/2014/main" id="{5FBB2014-D4FD-4B92-9273-E2EFF1CEAC31}"/>
                </a:ext>
              </a:extLst>
            </p:cNvPr>
            <p:cNvSpPr/>
            <p:nvPr/>
          </p:nvSpPr>
          <p:spPr>
            <a:xfrm>
              <a:off x="4982901" y="2972506"/>
              <a:ext cx="100233" cy="103585"/>
            </a:xfrm>
            <a:custGeom>
              <a:avLst/>
              <a:gdLst>
                <a:gd name="connsiteX0" fmla="*/ 99199 w 100233"/>
                <a:gd name="connsiteY0" fmla="*/ 40962 h 103585"/>
                <a:gd name="connsiteX1" fmla="*/ 92897 w 100233"/>
                <a:gd name="connsiteY1" fmla="*/ 25207 h 103585"/>
                <a:gd name="connsiteX2" fmla="*/ 77143 w 100233"/>
                <a:gd name="connsiteY2" fmla="*/ 9453 h 103585"/>
                <a:gd name="connsiteX3" fmla="*/ 45634 w 100233"/>
                <a:gd name="connsiteY3" fmla="*/ 0 h 103585"/>
                <a:gd name="connsiteX4" fmla="*/ 7823 w 100233"/>
                <a:gd name="connsiteY4" fmla="*/ 18905 h 103585"/>
                <a:gd name="connsiteX5" fmla="*/ 1522 w 100233"/>
                <a:gd name="connsiteY5" fmla="*/ 63018 h 103585"/>
                <a:gd name="connsiteX6" fmla="*/ 3097 w 100233"/>
                <a:gd name="connsiteY6" fmla="*/ 67744 h 103585"/>
                <a:gd name="connsiteX7" fmla="*/ 9399 w 100233"/>
                <a:gd name="connsiteY7" fmla="*/ 83498 h 103585"/>
                <a:gd name="connsiteX8" fmla="*/ 22002 w 100233"/>
                <a:gd name="connsiteY8" fmla="*/ 96102 h 103585"/>
                <a:gd name="connsiteX9" fmla="*/ 28304 w 100233"/>
                <a:gd name="connsiteY9" fmla="*/ 99253 h 103585"/>
                <a:gd name="connsiteX10" fmla="*/ 37757 w 100233"/>
                <a:gd name="connsiteY10" fmla="*/ 102404 h 103585"/>
                <a:gd name="connsiteX11" fmla="*/ 56662 w 100233"/>
                <a:gd name="connsiteY11" fmla="*/ 102404 h 103585"/>
                <a:gd name="connsiteX12" fmla="*/ 86595 w 100233"/>
                <a:gd name="connsiteY12" fmla="*/ 85074 h 103585"/>
                <a:gd name="connsiteX13" fmla="*/ 97624 w 100233"/>
                <a:gd name="connsiteY13" fmla="*/ 64593 h 103585"/>
                <a:gd name="connsiteX14" fmla="*/ 99199 w 100233"/>
                <a:gd name="connsiteY14" fmla="*/ 40962 h 10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233" h="103585">
                  <a:moveTo>
                    <a:pt x="99199" y="40962"/>
                  </a:moveTo>
                  <a:cubicBezTo>
                    <a:pt x="97624" y="36235"/>
                    <a:pt x="96048" y="29933"/>
                    <a:pt x="92897" y="25207"/>
                  </a:cubicBezTo>
                  <a:cubicBezTo>
                    <a:pt x="88171" y="18905"/>
                    <a:pt x="83445" y="14179"/>
                    <a:pt x="77143" y="9453"/>
                  </a:cubicBezTo>
                  <a:cubicBezTo>
                    <a:pt x="67690" y="3151"/>
                    <a:pt x="56662" y="0"/>
                    <a:pt x="45634" y="0"/>
                  </a:cubicBezTo>
                  <a:cubicBezTo>
                    <a:pt x="31455" y="0"/>
                    <a:pt x="15700" y="6302"/>
                    <a:pt x="7823" y="18905"/>
                  </a:cubicBezTo>
                  <a:cubicBezTo>
                    <a:pt x="-54" y="31509"/>
                    <a:pt x="-1629" y="47263"/>
                    <a:pt x="1522" y="63018"/>
                  </a:cubicBezTo>
                  <a:cubicBezTo>
                    <a:pt x="1522" y="64593"/>
                    <a:pt x="3097" y="66168"/>
                    <a:pt x="3097" y="67744"/>
                  </a:cubicBezTo>
                  <a:cubicBezTo>
                    <a:pt x="3097" y="74046"/>
                    <a:pt x="6248" y="78772"/>
                    <a:pt x="9399" y="83498"/>
                  </a:cubicBezTo>
                  <a:cubicBezTo>
                    <a:pt x="12550" y="88225"/>
                    <a:pt x="15700" y="91376"/>
                    <a:pt x="22002" y="96102"/>
                  </a:cubicBezTo>
                  <a:cubicBezTo>
                    <a:pt x="23578" y="97677"/>
                    <a:pt x="26729" y="99253"/>
                    <a:pt x="28304" y="99253"/>
                  </a:cubicBezTo>
                  <a:cubicBezTo>
                    <a:pt x="31455" y="100828"/>
                    <a:pt x="34606" y="102404"/>
                    <a:pt x="37757" y="102404"/>
                  </a:cubicBezTo>
                  <a:cubicBezTo>
                    <a:pt x="44059" y="103979"/>
                    <a:pt x="50360" y="103979"/>
                    <a:pt x="56662" y="102404"/>
                  </a:cubicBezTo>
                  <a:cubicBezTo>
                    <a:pt x="67690" y="100828"/>
                    <a:pt x="78718" y="92951"/>
                    <a:pt x="86595" y="85074"/>
                  </a:cubicBezTo>
                  <a:cubicBezTo>
                    <a:pt x="91322" y="78772"/>
                    <a:pt x="96048" y="72470"/>
                    <a:pt x="97624" y="64593"/>
                  </a:cubicBezTo>
                  <a:cubicBezTo>
                    <a:pt x="100774" y="56716"/>
                    <a:pt x="100774" y="48839"/>
                    <a:pt x="99199" y="40962"/>
                  </a:cubicBezTo>
                  <a:close/>
                </a:path>
              </a:pathLst>
            </a:custGeom>
            <a:solidFill>
              <a:srgbClr val="FEB560"/>
            </a:solidFill>
            <a:ln w="1573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9" name="กราฟิก 1">
              <a:extLst>
                <a:ext uri="{FF2B5EF4-FFF2-40B4-BE49-F238E27FC236}">
                  <a16:creationId xmlns:a16="http://schemas.microsoft.com/office/drawing/2014/main" id="{1A3DBB5D-3E7F-43D9-BB4A-65663532318B}"/>
                </a:ext>
              </a:extLst>
            </p:cNvPr>
            <p:cNvGrpSpPr/>
            <p:nvPr/>
          </p:nvGrpSpPr>
          <p:grpSpPr>
            <a:xfrm>
              <a:off x="5231185" y="2835512"/>
              <a:ext cx="179468" cy="178590"/>
              <a:chOff x="5231185" y="2835512"/>
              <a:chExt cx="179468" cy="178590"/>
            </a:xfrm>
            <a:solidFill>
              <a:srgbClr val="FEB560"/>
            </a:solidFill>
          </p:grpSpPr>
          <p:sp>
            <p:nvSpPr>
              <p:cNvPr id="60" name="รูปแบบอิสระ: รูปร่าง 39">
                <a:extLst>
                  <a:ext uri="{FF2B5EF4-FFF2-40B4-BE49-F238E27FC236}">
                    <a16:creationId xmlns:a16="http://schemas.microsoft.com/office/drawing/2014/main" id="{1B21FB84-0166-4EC7-B134-54B9F2B9B81B}"/>
                  </a:ext>
                </a:extLst>
              </p:cNvPr>
              <p:cNvSpPr/>
              <p:nvPr/>
            </p:nvSpPr>
            <p:spPr>
              <a:xfrm>
                <a:off x="5364104" y="2920517"/>
                <a:ext cx="15754" cy="15754"/>
              </a:xfrm>
              <a:custGeom>
                <a:avLst/>
                <a:gdLst>
                  <a:gd name="connsiteX0" fmla="*/ 0 w 15754"/>
                  <a:gd name="connsiteY0" fmla="*/ 0 h 15754"/>
                  <a:gd name="connsiteX1" fmla="*/ 0 w 15754"/>
                  <a:gd name="connsiteY1" fmla="*/ 0 h 15754"/>
                  <a:gd name="connsiteX2" fmla="*/ 0 w 15754"/>
                  <a:gd name="connsiteY2" fmla="*/ 0 h 15754"/>
                  <a:gd name="connsiteX3" fmla="*/ 0 w 15754"/>
                  <a:gd name="connsiteY3" fmla="*/ 0 h 1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54" h="15754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รูปแบบอิสระ: รูปร่าง 40">
                <a:extLst>
                  <a:ext uri="{FF2B5EF4-FFF2-40B4-BE49-F238E27FC236}">
                    <a16:creationId xmlns:a16="http://schemas.microsoft.com/office/drawing/2014/main" id="{346B264B-AD10-4658-8F31-595073446B46}"/>
                  </a:ext>
                </a:extLst>
              </p:cNvPr>
              <p:cNvSpPr/>
              <p:nvPr/>
            </p:nvSpPr>
            <p:spPr>
              <a:xfrm>
                <a:off x="5231185" y="2835512"/>
                <a:ext cx="179468" cy="178590"/>
              </a:xfrm>
              <a:custGeom>
                <a:avLst/>
                <a:gdLst>
                  <a:gd name="connsiteX0" fmla="*/ 148673 w 179468"/>
                  <a:gd name="connsiteY0" fmla="*/ 23563 h 178590"/>
                  <a:gd name="connsiteX1" fmla="*/ 58873 w 179468"/>
                  <a:gd name="connsiteY1" fmla="*/ 4658 h 178590"/>
                  <a:gd name="connsiteX2" fmla="*/ 2157 w 179468"/>
                  <a:gd name="connsiteY2" fmla="*/ 70826 h 178590"/>
                  <a:gd name="connsiteX3" fmla="*/ 36817 w 179468"/>
                  <a:gd name="connsiteY3" fmla="*/ 162202 h 178590"/>
                  <a:gd name="connsiteX4" fmla="*/ 132919 w 179468"/>
                  <a:gd name="connsiteY4" fmla="*/ 168504 h 178590"/>
                  <a:gd name="connsiteX5" fmla="*/ 142372 w 179468"/>
                  <a:gd name="connsiteY5" fmla="*/ 155900 h 178590"/>
                  <a:gd name="connsiteX6" fmla="*/ 175456 w 179468"/>
                  <a:gd name="connsiteY6" fmla="*/ 110212 h 178590"/>
                  <a:gd name="connsiteX7" fmla="*/ 148673 w 179468"/>
                  <a:gd name="connsiteY7" fmla="*/ 23563 h 178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9468" h="178590">
                    <a:moveTo>
                      <a:pt x="148673" y="23563"/>
                    </a:moveTo>
                    <a:cubicBezTo>
                      <a:pt x="125042" y="3082"/>
                      <a:pt x="90382" y="-6370"/>
                      <a:pt x="58873" y="4658"/>
                    </a:cubicBezTo>
                    <a:cubicBezTo>
                      <a:pt x="30515" y="15686"/>
                      <a:pt x="8459" y="40893"/>
                      <a:pt x="2157" y="70826"/>
                    </a:cubicBezTo>
                    <a:cubicBezTo>
                      <a:pt x="-5720" y="107062"/>
                      <a:pt x="8459" y="140146"/>
                      <a:pt x="36817" y="162202"/>
                    </a:cubicBezTo>
                    <a:cubicBezTo>
                      <a:pt x="65175" y="181107"/>
                      <a:pt x="102986" y="184258"/>
                      <a:pt x="132919" y="168504"/>
                    </a:cubicBezTo>
                    <a:cubicBezTo>
                      <a:pt x="137645" y="165353"/>
                      <a:pt x="140796" y="160626"/>
                      <a:pt x="142372" y="155900"/>
                    </a:cubicBezTo>
                    <a:cubicBezTo>
                      <a:pt x="158126" y="144872"/>
                      <a:pt x="170729" y="127542"/>
                      <a:pt x="175456" y="110212"/>
                    </a:cubicBezTo>
                    <a:cubicBezTo>
                      <a:pt x="186484" y="78704"/>
                      <a:pt x="173880" y="44044"/>
                      <a:pt x="148673" y="23563"/>
                    </a:cubicBezTo>
                    <a:close/>
                  </a:path>
                </a:pathLst>
              </a:custGeom>
              <a:solidFill>
                <a:srgbClr val="FEB560"/>
              </a:solidFill>
              <a:ln w="1573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3" name="ตัวแทนข้อความ 19">
            <a:extLst>
              <a:ext uri="{FF2B5EF4-FFF2-40B4-BE49-F238E27FC236}">
                <a16:creationId xmlns:a16="http://schemas.microsoft.com/office/drawing/2014/main" id="{5D1C9EDA-3219-40E4-A858-A3C8D39DD1A7}"/>
              </a:ext>
            </a:extLst>
          </p:cNvPr>
          <p:cNvSpPr txBox="1">
            <a:spLocks/>
          </p:cNvSpPr>
          <p:nvPr/>
        </p:nvSpPr>
        <p:spPr>
          <a:xfrm>
            <a:off x="6249114" y="4093407"/>
            <a:ext cx="713674" cy="512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75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 spc="-150" baseline="0">
                <a:solidFill>
                  <a:schemeClr val="tx1"/>
                </a:solidFill>
                <a:latin typeface="+mj-lt"/>
                <a:ea typeface="+mn-ea"/>
                <a:cs typeface="+mj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5.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A87F70-D650-4355-B281-17F033913B21}"/>
              </a:ext>
            </a:extLst>
          </p:cNvPr>
          <p:cNvSpPr txBox="1"/>
          <p:nvPr/>
        </p:nvSpPr>
        <p:spPr>
          <a:xfrm>
            <a:off x="7163456" y="3897637"/>
            <a:ext cx="214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/>
              <a:t>การส่งเสริมการสอนงานรุ่นพี่สู่รุ่นน้อง    (คิดเป็นร้อยละ 30.80)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4492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ตัวแทนข้อความ 10">
            <a:extLst>
              <a:ext uri="{FF2B5EF4-FFF2-40B4-BE49-F238E27FC236}">
                <a16:creationId xmlns:a16="http://schemas.microsoft.com/office/drawing/2014/main" id="{6E020EEB-B69D-494C-8506-AFDA9B6225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946298"/>
            <a:ext cx="3700129" cy="1349872"/>
          </a:xfrm>
        </p:spPr>
        <p:txBody>
          <a:bodyPr/>
          <a:lstStyle/>
          <a:p>
            <a:r>
              <a:rPr lang="th-TH" sz="1600" b="1" dirty="0"/>
              <a:t>คณะทำงานขับเคลื่อนชมรมจริยธรรม</a:t>
            </a:r>
            <a:r>
              <a:rPr lang="en-US" sz="1600" b="1" dirty="0"/>
              <a:t> </a:t>
            </a:r>
            <a:r>
              <a:rPr lang="th-TH" sz="1600" b="1" dirty="0"/>
              <a:t>ศูนย์ความร่วมมือระหว่างประเทศจะนำประเด็นเหล่านี้ ไปออกแบบกิจกรรม</a:t>
            </a:r>
            <a:r>
              <a:rPr lang="en-US" sz="1600" b="1" dirty="0"/>
              <a:t>           </a:t>
            </a:r>
            <a:r>
              <a:rPr lang="th-TH" sz="1600" b="1" dirty="0"/>
              <a:t>ที่สอดคล้องกับคุณธรรม 5 ประการ ต่อไป</a:t>
            </a:r>
          </a:p>
          <a:p>
            <a:endParaRPr lang="en-US" dirty="0"/>
          </a:p>
        </p:txBody>
      </p:sp>
      <p:sp>
        <p:nvSpPr>
          <p:cNvPr id="14" name="ตัวแทนข้อความ 13">
            <a:extLst>
              <a:ext uri="{FF2B5EF4-FFF2-40B4-BE49-F238E27FC236}">
                <a16:creationId xmlns:a16="http://schemas.microsoft.com/office/drawing/2014/main" id="{66ADC4D4-E05F-41CC-8714-7804A90DDFC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th-TH" sz="3600" dirty="0"/>
              <a:t>ทำกิจกรรมอะไรดีน้า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594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ข้อความ 5">
            <a:extLst>
              <a:ext uri="{FF2B5EF4-FFF2-40B4-BE49-F238E27FC236}">
                <a16:creationId xmlns:a16="http://schemas.microsoft.com/office/drawing/2014/main" id="{CFC149F6-7E2E-43D5-8A73-61396C2444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320" y="2283515"/>
            <a:ext cx="4807254" cy="898042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3177694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Rabbit">
      <a:dk1>
        <a:sysClr val="windowText" lastClr="000000"/>
      </a:dk1>
      <a:lt1>
        <a:sysClr val="window" lastClr="FFFFFF"/>
      </a:lt1>
      <a:dk2>
        <a:srgbClr val="FFD3D9"/>
      </a:dk2>
      <a:lt2>
        <a:srgbClr val="F7D3B0"/>
      </a:lt2>
      <a:accent1>
        <a:srgbClr val="FD9A9D"/>
      </a:accent1>
      <a:accent2>
        <a:srgbClr val="FF7BAC"/>
      </a:accent2>
      <a:accent3>
        <a:srgbClr val="FFBC50"/>
      </a:accent3>
      <a:accent4>
        <a:srgbClr val="B27DB1"/>
      </a:accent4>
      <a:accent5>
        <a:srgbClr val="98BD60"/>
      </a:accent5>
      <a:accent6>
        <a:srgbClr val="FCEE21"/>
      </a:accent6>
      <a:hlink>
        <a:srgbClr val="0563C1"/>
      </a:hlink>
      <a:folHlink>
        <a:srgbClr val="954F72"/>
      </a:folHlink>
    </a:clrScheme>
    <a:fontScheme name="rabbit">
      <a:majorFont>
        <a:latin typeface="Mali Medium"/>
        <a:ea typeface=""/>
        <a:cs typeface="Mali Medium"/>
      </a:majorFont>
      <a:minorFont>
        <a:latin typeface="IBM Plex Sans Thai"/>
        <a:ea typeface=""/>
        <a:cs typeface="IBM Plex Sans Thai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7067</TotalTime>
  <Words>283</Words>
  <Application>Microsoft Office PowerPoint</Application>
  <PresentationFormat>On-screen Show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IBM Plex Sans Thai</vt:lpstr>
      <vt:lpstr>Mali Medium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Auxein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PowerPointHub-Rabbit &amp; Easter Eggs</dc:title>
  <dc:creator>www.PowerPointhub.com;www.iSlidesHub.com</dc:creator>
  <cp:lastModifiedBy>Charinya Leephomma</cp:lastModifiedBy>
  <cp:revision>12</cp:revision>
  <dcterms:created xsi:type="dcterms:W3CDTF">2022-03-15T02:58:40Z</dcterms:created>
  <dcterms:modified xsi:type="dcterms:W3CDTF">2023-12-20T09:11:48Z</dcterms:modified>
</cp:coreProperties>
</file>